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75" r:id="rId5"/>
    <p:sldId id="257" r:id="rId6"/>
    <p:sldId id="264" r:id="rId7"/>
    <p:sldId id="258" r:id="rId8"/>
    <p:sldId id="272" r:id="rId9"/>
    <p:sldId id="259" r:id="rId10"/>
    <p:sldId id="260" r:id="rId11"/>
    <p:sldId id="273" r:id="rId12"/>
    <p:sldId id="274" r:id="rId13"/>
    <p:sldId id="276" r:id="rId14"/>
    <p:sldId id="265" r:id="rId15"/>
    <p:sldId id="261" r:id="rId16"/>
    <p:sldId id="266" r:id="rId17"/>
    <p:sldId id="262" r:id="rId18"/>
    <p:sldId id="277" r:id="rId19"/>
    <p:sldId id="267" r:id="rId20"/>
    <p:sldId id="269" r:id="rId21"/>
    <p:sldId id="268" r:id="rId22"/>
    <p:sldId id="270" r:id="rId23"/>
    <p:sldId id="263" r:id="rId24"/>
    <p:sldId id="271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4144"/>
    <a:srgbClr val="F3722C"/>
    <a:srgbClr val="F8961E"/>
    <a:srgbClr val="4D908E"/>
    <a:srgbClr val="43AA8B"/>
    <a:srgbClr val="90BE6D"/>
    <a:srgbClr val="E6E6E6"/>
    <a:srgbClr val="577590"/>
    <a:srgbClr val="F9C74F"/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8A9D1-A11B-46B7-A5B9-05523FDFA6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D60025-BD82-480F-A400-D34D286726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E10F6C-E06D-42E9-8BED-EAFBBB2318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681827-4B46-470D-9D01-1BE384223D79}" type="datetimeFigureOut">
              <a:rPr lang="en-US" smtClean="0"/>
              <a:t>1/18/2021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A45A82-6ADF-4B53-B7D0-6670A0FF32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49860C-4733-40A0-8305-9589E1FA72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9E463-2CA7-4E3B-9448-BB6403198A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7712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A9A1E-5FE2-45EA-80B3-F15A65BE4E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3BBAF76-C180-4AC6-8182-E2E3218D24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8B8ACA-4639-4DE9-BBEA-425AA79B9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681827-4B46-470D-9D01-1BE384223D79}" type="datetimeFigureOut">
              <a:rPr lang="en-US" smtClean="0"/>
              <a:t>1/18/2021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C7ABA1-D846-4F26-AB38-CED2B4DE2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89AEFC-DED1-4969-ADFD-FC1229E0D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9E463-2CA7-4E3B-9448-BB6403198A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3781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5EAFD75-1379-415B-AF46-9F227D2A9BA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5804DA-0AB1-4D0C-AA1D-6533B63AEB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7629BA-D3B8-4C1E-8D01-1609DBDE38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681827-4B46-470D-9D01-1BE384223D79}" type="datetimeFigureOut">
              <a:rPr lang="en-US" smtClean="0"/>
              <a:t>1/18/2021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154C79-CDCC-40FF-B7C0-ACE3F2F2B2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4136E6-82C4-41B2-B96B-77DBF813E0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9E463-2CA7-4E3B-9448-BB6403198A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7353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5ACEE-D4DD-413A-A8BE-2CDC57B89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214E69-73C6-4FCF-89AB-274DECD01B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ACFBE5-D367-4FEC-A8FF-DF5986AB4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681827-4B46-470D-9D01-1BE384223D79}" type="datetimeFigureOut">
              <a:rPr lang="en-US" smtClean="0"/>
              <a:t>1/18/2021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3206C9-3E42-4C75-8B4F-DC338C05F9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1C1CC8-6108-4800-BB65-1AC391F64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9E463-2CA7-4E3B-9448-BB6403198A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681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624A4-5345-4579-93A0-00735BD3D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00F0E4-664D-4198-B129-7198436803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0D0316-C446-4917-BAA4-49A5B355E8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681827-4B46-470D-9D01-1BE384223D79}" type="datetimeFigureOut">
              <a:rPr lang="en-US" smtClean="0"/>
              <a:t>1/18/2021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F7EAD0-0E44-4886-B1AC-FB33930126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8D67CD-ABB3-48FF-BEFC-DA9CBCE083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9E463-2CA7-4E3B-9448-BB6403198A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314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B5024E-C6A1-4CC4-A70E-AEBE8AA27B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E88404-029E-4C05-9A06-FA52AB4900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511676-87E2-486E-8950-F6D7F55E23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EC525B-F420-4BA2-849C-CA83C6D0F1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681827-4B46-470D-9D01-1BE384223D79}" type="datetimeFigureOut">
              <a:rPr lang="en-US" smtClean="0"/>
              <a:t>1/18/2021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A093DA-937E-4C7C-A8A4-354C0BC22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274B37-51D6-4803-80FF-32062299F1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9E463-2CA7-4E3B-9448-BB6403198A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0662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1D493-EB97-4945-B163-08D2C42634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A6783E-0A02-49B0-A61E-3CC6900C41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44B84B-1A15-4C42-BA95-D291F2283B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A22E7C-E362-4B1A-B360-0ADDD99BBB5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897DF93-302C-4BA4-9774-ED9182464DF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EC32445-E5B8-4FC2-999B-399E030D01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681827-4B46-470D-9D01-1BE384223D79}" type="datetimeFigureOut">
              <a:rPr lang="en-US" smtClean="0"/>
              <a:t>1/18/2021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97DF33D-90E1-4CBB-AFBD-E48C528AF7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8B8D52F-6476-4ED5-A602-A5ECD22784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9E463-2CA7-4E3B-9448-BB6403198A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6432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89A101-C15B-4C33-981B-B9A62EDB9E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39E89E-2331-4F19-8BCD-C3ABBEFC98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681827-4B46-470D-9D01-1BE384223D79}" type="datetimeFigureOut">
              <a:rPr lang="en-US" smtClean="0"/>
              <a:t>1/18/2021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1A5768-1D0E-4769-8538-5585F848A8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361B07-6930-4E09-81F9-AE7800974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9E463-2CA7-4E3B-9448-BB6403198A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6302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BA0AE72-5E6A-4583-BB75-7DFF74E431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681827-4B46-470D-9D01-1BE384223D79}" type="datetimeFigureOut">
              <a:rPr lang="en-US" smtClean="0"/>
              <a:t>1/18/2021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B6A49DF-A0B9-434E-8717-AF71F6B16E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094DDA-9487-40E6-A0E2-83A121D33F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9E463-2CA7-4E3B-9448-BB6403198A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0230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1A7E95-04BC-4614-BBB9-30641FEE31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4B77BC-7DBC-44E0-B698-0C49FEF3EF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5FEA6C-D0FD-4FD0-AFEA-BD4A1F9D1E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373F91-5C85-4D2D-98D9-1EAAF805B6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681827-4B46-470D-9D01-1BE384223D79}" type="datetimeFigureOut">
              <a:rPr lang="en-US" smtClean="0"/>
              <a:t>1/18/2021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2DFCEC-E668-443F-B49D-32232E70E8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D0496F-C43D-4B4D-AA8C-5E7F7E555E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9E463-2CA7-4E3B-9448-BB6403198A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9890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6E1F00-BD71-48BC-96E3-F3EAB646FC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3DD7C8C-12A8-4BFB-8734-6A1F3622839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D17623-C5D7-4C22-8676-C92ECA1725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F3484E-443E-450F-870D-2A6A9E815B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681827-4B46-470D-9D01-1BE384223D79}" type="datetimeFigureOut">
              <a:rPr lang="en-US" smtClean="0"/>
              <a:t>1/18/2021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D5045B-E362-4330-8526-E426B8BC47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0A151D-210C-4437-8A69-0A8496979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9E463-2CA7-4E3B-9448-BB6403198A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64796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58BEE29-1EB5-44DF-8D4B-07B25B42AC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8A6DB5-5C89-43A6-891E-0C90844684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2B35CE-B4DA-4E0E-B139-3EF323DF5B0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681827-4B46-470D-9D01-1BE384223D79}" type="datetimeFigureOut">
              <a:rPr lang="en-US" smtClean="0"/>
              <a:t>1/18/2021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E38B58-2C9C-437C-91E4-D62DBE30F5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E55253-AC2E-4CBD-8CF0-190F5F6E3F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B9E463-2CA7-4E3B-9448-BB6403198A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65770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svg"/><Relationship Id="rId18" Type="http://schemas.openxmlformats.org/officeDocument/2006/relationships/image" Target="../media/image16.png"/><Relationship Id="rId26" Type="http://schemas.openxmlformats.org/officeDocument/2006/relationships/slide" Target="slide7.xml"/><Relationship Id="rId39" Type="http://schemas.openxmlformats.org/officeDocument/2006/relationships/image" Target="../media/image30.png"/><Relationship Id="rId3" Type="http://schemas.microsoft.com/office/2007/relationships/hdphoto" Target="../media/hdphoto1.wdp"/><Relationship Id="rId21" Type="http://schemas.openxmlformats.org/officeDocument/2006/relationships/image" Target="../media/image18.png"/><Relationship Id="rId34" Type="http://schemas.openxmlformats.org/officeDocument/2006/relationships/image" Target="../media/image27.svg"/><Relationship Id="rId42" Type="http://schemas.openxmlformats.org/officeDocument/2006/relationships/image" Target="../media/image32.png"/><Relationship Id="rId7" Type="http://schemas.openxmlformats.org/officeDocument/2006/relationships/image" Target="../media/image5.svg"/><Relationship Id="rId12" Type="http://schemas.openxmlformats.org/officeDocument/2006/relationships/image" Target="../media/image10.png"/><Relationship Id="rId17" Type="http://schemas.openxmlformats.org/officeDocument/2006/relationships/image" Target="../media/image15.svg"/><Relationship Id="rId25" Type="http://schemas.openxmlformats.org/officeDocument/2006/relationships/image" Target="../media/image21.svg"/><Relationship Id="rId33" Type="http://schemas.openxmlformats.org/officeDocument/2006/relationships/image" Target="../media/image26.png"/><Relationship Id="rId38" Type="http://schemas.openxmlformats.org/officeDocument/2006/relationships/slide" Target="slide20.xml"/><Relationship Id="rId2" Type="http://schemas.openxmlformats.org/officeDocument/2006/relationships/image" Target="../media/image1.png"/><Relationship Id="rId16" Type="http://schemas.openxmlformats.org/officeDocument/2006/relationships/image" Target="../media/image14.png"/><Relationship Id="rId20" Type="http://schemas.openxmlformats.org/officeDocument/2006/relationships/slide" Target="slide4.xml"/><Relationship Id="rId29" Type="http://schemas.openxmlformats.org/officeDocument/2006/relationships/slide" Target="slide11.xml"/><Relationship Id="rId41" Type="http://schemas.openxmlformats.org/officeDocument/2006/relationships/slide" Target="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svg"/><Relationship Id="rId24" Type="http://schemas.openxmlformats.org/officeDocument/2006/relationships/image" Target="../media/image20.png"/><Relationship Id="rId32" Type="http://schemas.openxmlformats.org/officeDocument/2006/relationships/slide" Target="slide14.xml"/><Relationship Id="rId37" Type="http://schemas.openxmlformats.org/officeDocument/2006/relationships/image" Target="../media/image29.svg"/><Relationship Id="rId40" Type="http://schemas.openxmlformats.org/officeDocument/2006/relationships/image" Target="../media/image31.svg"/><Relationship Id="rId5" Type="http://schemas.openxmlformats.org/officeDocument/2006/relationships/image" Target="../media/image3.svg"/><Relationship Id="rId15" Type="http://schemas.openxmlformats.org/officeDocument/2006/relationships/image" Target="../media/image13.svg"/><Relationship Id="rId23" Type="http://schemas.openxmlformats.org/officeDocument/2006/relationships/slide" Target="slide6.xml"/><Relationship Id="rId28" Type="http://schemas.openxmlformats.org/officeDocument/2006/relationships/image" Target="../media/image23.svg"/><Relationship Id="rId36" Type="http://schemas.openxmlformats.org/officeDocument/2006/relationships/image" Target="../media/image28.png"/><Relationship Id="rId10" Type="http://schemas.openxmlformats.org/officeDocument/2006/relationships/image" Target="../media/image8.png"/><Relationship Id="rId19" Type="http://schemas.openxmlformats.org/officeDocument/2006/relationships/image" Target="../media/image17.svg"/><Relationship Id="rId31" Type="http://schemas.openxmlformats.org/officeDocument/2006/relationships/image" Target="../media/image25.svg"/><Relationship Id="rId4" Type="http://schemas.openxmlformats.org/officeDocument/2006/relationships/image" Target="../media/image2.png"/><Relationship Id="rId9" Type="http://schemas.openxmlformats.org/officeDocument/2006/relationships/image" Target="../media/image7.svg"/><Relationship Id="rId14" Type="http://schemas.openxmlformats.org/officeDocument/2006/relationships/image" Target="../media/image12.png"/><Relationship Id="rId22" Type="http://schemas.openxmlformats.org/officeDocument/2006/relationships/image" Target="../media/image19.svg"/><Relationship Id="rId27" Type="http://schemas.openxmlformats.org/officeDocument/2006/relationships/image" Target="../media/image22.png"/><Relationship Id="rId30" Type="http://schemas.openxmlformats.org/officeDocument/2006/relationships/image" Target="../media/image24.png"/><Relationship Id="rId35" Type="http://schemas.openxmlformats.org/officeDocument/2006/relationships/slide" Target="slide16.xml"/><Relationship Id="rId43" Type="http://schemas.openxmlformats.org/officeDocument/2006/relationships/image" Target="../media/image33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18" Type="http://schemas.openxmlformats.org/officeDocument/2006/relationships/slide" Target="slide4.xml"/><Relationship Id="rId26" Type="http://schemas.openxmlformats.org/officeDocument/2006/relationships/image" Target="../media/image45.svg"/><Relationship Id="rId39" Type="http://schemas.openxmlformats.org/officeDocument/2006/relationships/slide" Target="slide2.xml"/><Relationship Id="rId3" Type="http://schemas.openxmlformats.org/officeDocument/2006/relationships/image" Target="../media/image3.svg"/><Relationship Id="rId21" Type="http://schemas.openxmlformats.org/officeDocument/2006/relationships/slide" Target="slide6.xml"/><Relationship Id="rId34" Type="http://schemas.openxmlformats.org/officeDocument/2006/relationships/image" Target="../media/image28.png"/><Relationship Id="rId42" Type="http://schemas.openxmlformats.org/officeDocument/2006/relationships/image" Target="../media/image47.pn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17" Type="http://schemas.openxmlformats.org/officeDocument/2006/relationships/image" Target="../media/image17.svg"/><Relationship Id="rId25" Type="http://schemas.openxmlformats.org/officeDocument/2006/relationships/image" Target="../media/image34.png"/><Relationship Id="rId33" Type="http://schemas.openxmlformats.org/officeDocument/2006/relationships/slide" Target="slide16.xml"/><Relationship Id="rId38" Type="http://schemas.openxmlformats.org/officeDocument/2006/relationships/image" Target="../media/image31.svg"/><Relationship Id="rId46" Type="http://schemas.openxmlformats.org/officeDocument/2006/relationships/image" Target="../media/image53.pn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20" Type="http://schemas.openxmlformats.org/officeDocument/2006/relationships/image" Target="../media/image19.svg"/><Relationship Id="rId29" Type="http://schemas.openxmlformats.org/officeDocument/2006/relationships/image" Target="../media/image25.svg"/><Relationship Id="rId41" Type="http://schemas.openxmlformats.org/officeDocument/2006/relationships/image" Target="../media/image33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24" Type="http://schemas.openxmlformats.org/officeDocument/2006/relationships/slide" Target="slide7.xml"/><Relationship Id="rId32" Type="http://schemas.openxmlformats.org/officeDocument/2006/relationships/image" Target="../media/image27.svg"/><Relationship Id="rId37" Type="http://schemas.openxmlformats.org/officeDocument/2006/relationships/image" Target="../media/image30.png"/><Relationship Id="rId40" Type="http://schemas.openxmlformats.org/officeDocument/2006/relationships/image" Target="../media/image32.png"/><Relationship Id="rId45" Type="http://schemas.openxmlformats.org/officeDocument/2006/relationships/image" Target="../media/image52.png"/><Relationship Id="rId5" Type="http://schemas.openxmlformats.org/officeDocument/2006/relationships/image" Target="../media/image5.svg"/><Relationship Id="rId15" Type="http://schemas.openxmlformats.org/officeDocument/2006/relationships/image" Target="../media/image15.svg"/><Relationship Id="rId23" Type="http://schemas.openxmlformats.org/officeDocument/2006/relationships/image" Target="../media/image21.svg"/><Relationship Id="rId28" Type="http://schemas.openxmlformats.org/officeDocument/2006/relationships/image" Target="../media/image24.png"/><Relationship Id="rId36" Type="http://schemas.openxmlformats.org/officeDocument/2006/relationships/slide" Target="slide20.xml"/><Relationship Id="rId10" Type="http://schemas.openxmlformats.org/officeDocument/2006/relationships/image" Target="../media/image10.png"/><Relationship Id="rId19" Type="http://schemas.openxmlformats.org/officeDocument/2006/relationships/image" Target="../media/image18.png"/><Relationship Id="rId31" Type="http://schemas.openxmlformats.org/officeDocument/2006/relationships/image" Target="../media/image26.png"/><Relationship Id="rId44" Type="http://schemas.openxmlformats.org/officeDocument/2006/relationships/image" Target="../media/image51.png"/><Relationship Id="rId4" Type="http://schemas.openxmlformats.org/officeDocument/2006/relationships/image" Target="../media/image4.png"/><Relationship Id="rId9" Type="http://schemas.openxmlformats.org/officeDocument/2006/relationships/image" Target="../media/image9.svg"/><Relationship Id="rId14" Type="http://schemas.openxmlformats.org/officeDocument/2006/relationships/image" Target="../media/image14.png"/><Relationship Id="rId22" Type="http://schemas.openxmlformats.org/officeDocument/2006/relationships/image" Target="../media/image20.png"/><Relationship Id="rId27" Type="http://schemas.openxmlformats.org/officeDocument/2006/relationships/slide" Target="slide11.xml"/><Relationship Id="rId30" Type="http://schemas.openxmlformats.org/officeDocument/2006/relationships/slide" Target="slide14.xml"/><Relationship Id="rId35" Type="http://schemas.openxmlformats.org/officeDocument/2006/relationships/image" Target="../media/image29.svg"/><Relationship Id="rId43" Type="http://schemas.openxmlformats.org/officeDocument/2006/relationships/image" Target="../media/image5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18" Type="http://schemas.openxmlformats.org/officeDocument/2006/relationships/slide" Target="slide4.xml"/><Relationship Id="rId26" Type="http://schemas.openxmlformats.org/officeDocument/2006/relationships/image" Target="../media/image23.svg"/><Relationship Id="rId39" Type="http://schemas.openxmlformats.org/officeDocument/2006/relationships/slide" Target="slide2.xml"/><Relationship Id="rId3" Type="http://schemas.openxmlformats.org/officeDocument/2006/relationships/image" Target="../media/image3.svg"/><Relationship Id="rId21" Type="http://schemas.openxmlformats.org/officeDocument/2006/relationships/slide" Target="slide6.xml"/><Relationship Id="rId34" Type="http://schemas.openxmlformats.org/officeDocument/2006/relationships/image" Target="../media/image28.png"/><Relationship Id="rId42" Type="http://schemas.openxmlformats.org/officeDocument/2006/relationships/image" Target="../media/image55.png"/><Relationship Id="rId47" Type="http://schemas.openxmlformats.org/officeDocument/2006/relationships/image" Target="../media/image60.pn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17" Type="http://schemas.openxmlformats.org/officeDocument/2006/relationships/image" Target="../media/image17.svg"/><Relationship Id="rId25" Type="http://schemas.openxmlformats.org/officeDocument/2006/relationships/image" Target="../media/image22.png"/><Relationship Id="rId33" Type="http://schemas.openxmlformats.org/officeDocument/2006/relationships/slide" Target="slide16.xml"/><Relationship Id="rId38" Type="http://schemas.openxmlformats.org/officeDocument/2006/relationships/image" Target="../media/image31.svg"/><Relationship Id="rId46" Type="http://schemas.openxmlformats.org/officeDocument/2006/relationships/image" Target="../media/image59.pn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20" Type="http://schemas.openxmlformats.org/officeDocument/2006/relationships/image" Target="../media/image19.svg"/><Relationship Id="rId29" Type="http://schemas.openxmlformats.org/officeDocument/2006/relationships/image" Target="../media/image54.svg"/><Relationship Id="rId41" Type="http://schemas.openxmlformats.org/officeDocument/2006/relationships/image" Target="../media/image33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24" Type="http://schemas.openxmlformats.org/officeDocument/2006/relationships/slide" Target="slide7.xml"/><Relationship Id="rId32" Type="http://schemas.openxmlformats.org/officeDocument/2006/relationships/image" Target="../media/image27.svg"/><Relationship Id="rId37" Type="http://schemas.openxmlformats.org/officeDocument/2006/relationships/image" Target="../media/image30.png"/><Relationship Id="rId40" Type="http://schemas.openxmlformats.org/officeDocument/2006/relationships/image" Target="../media/image32.png"/><Relationship Id="rId45" Type="http://schemas.openxmlformats.org/officeDocument/2006/relationships/image" Target="../media/image58.png"/><Relationship Id="rId5" Type="http://schemas.openxmlformats.org/officeDocument/2006/relationships/image" Target="../media/image5.svg"/><Relationship Id="rId15" Type="http://schemas.openxmlformats.org/officeDocument/2006/relationships/image" Target="../media/image15.svg"/><Relationship Id="rId23" Type="http://schemas.openxmlformats.org/officeDocument/2006/relationships/image" Target="../media/image21.svg"/><Relationship Id="rId28" Type="http://schemas.openxmlformats.org/officeDocument/2006/relationships/image" Target="../media/image34.png"/><Relationship Id="rId36" Type="http://schemas.openxmlformats.org/officeDocument/2006/relationships/slide" Target="slide20.xml"/><Relationship Id="rId10" Type="http://schemas.openxmlformats.org/officeDocument/2006/relationships/image" Target="../media/image10.png"/><Relationship Id="rId19" Type="http://schemas.openxmlformats.org/officeDocument/2006/relationships/image" Target="../media/image18.png"/><Relationship Id="rId31" Type="http://schemas.openxmlformats.org/officeDocument/2006/relationships/image" Target="../media/image26.png"/><Relationship Id="rId44" Type="http://schemas.openxmlformats.org/officeDocument/2006/relationships/image" Target="../media/image57.png"/><Relationship Id="rId4" Type="http://schemas.openxmlformats.org/officeDocument/2006/relationships/image" Target="../media/image4.png"/><Relationship Id="rId9" Type="http://schemas.openxmlformats.org/officeDocument/2006/relationships/image" Target="../media/image9.svg"/><Relationship Id="rId14" Type="http://schemas.openxmlformats.org/officeDocument/2006/relationships/image" Target="../media/image14.png"/><Relationship Id="rId22" Type="http://schemas.openxmlformats.org/officeDocument/2006/relationships/image" Target="../media/image20.png"/><Relationship Id="rId27" Type="http://schemas.openxmlformats.org/officeDocument/2006/relationships/slide" Target="slide11.xml"/><Relationship Id="rId30" Type="http://schemas.openxmlformats.org/officeDocument/2006/relationships/slide" Target="slide14.xml"/><Relationship Id="rId35" Type="http://schemas.openxmlformats.org/officeDocument/2006/relationships/image" Target="../media/image29.svg"/><Relationship Id="rId43" Type="http://schemas.openxmlformats.org/officeDocument/2006/relationships/image" Target="../media/image56.png"/><Relationship Id="rId48" Type="http://schemas.openxmlformats.org/officeDocument/2006/relationships/image" Target="../media/image6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18" Type="http://schemas.openxmlformats.org/officeDocument/2006/relationships/slide" Target="slide4.xml"/><Relationship Id="rId26" Type="http://schemas.openxmlformats.org/officeDocument/2006/relationships/image" Target="../media/image23.svg"/><Relationship Id="rId39" Type="http://schemas.openxmlformats.org/officeDocument/2006/relationships/slide" Target="slide2.xml"/><Relationship Id="rId3" Type="http://schemas.openxmlformats.org/officeDocument/2006/relationships/image" Target="../media/image3.svg"/><Relationship Id="rId21" Type="http://schemas.openxmlformats.org/officeDocument/2006/relationships/slide" Target="slide6.xml"/><Relationship Id="rId34" Type="http://schemas.openxmlformats.org/officeDocument/2006/relationships/image" Target="../media/image28.png"/><Relationship Id="rId42" Type="http://schemas.openxmlformats.org/officeDocument/2006/relationships/image" Target="../media/image62.pn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17" Type="http://schemas.openxmlformats.org/officeDocument/2006/relationships/image" Target="../media/image17.svg"/><Relationship Id="rId25" Type="http://schemas.openxmlformats.org/officeDocument/2006/relationships/image" Target="../media/image22.png"/><Relationship Id="rId33" Type="http://schemas.openxmlformats.org/officeDocument/2006/relationships/slide" Target="slide16.xml"/><Relationship Id="rId38" Type="http://schemas.openxmlformats.org/officeDocument/2006/relationships/image" Target="../media/image31.sv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20" Type="http://schemas.openxmlformats.org/officeDocument/2006/relationships/image" Target="../media/image19.svg"/><Relationship Id="rId29" Type="http://schemas.openxmlformats.org/officeDocument/2006/relationships/image" Target="../media/image54.svg"/><Relationship Id="rId41" Type="http://schemas.openxmlformats.org/officeDocument/2006/relationships/image" Target="../media/image33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24" Type="http://schemas.openxmlformats.org/officeDocument/2006/relationships/slide" Target="slide7.xml"/><Relationship Id="rId32" Type="http://schemas.openxmlformats.org/officeDocument/2006/relationships/image" Target="../media/image27.svg"/><Relationship Id="rId37" Type="http://schemas.openxmlformats.org/officeDocument/2006/relationships/image" Target="../media/image30.png"/><Relationship Id="rId40" Type="http://schemas.openxmlformats.org/officeDocument/2006/relationships/image" Target="../media/image32.png"/><Relationship Id="rId5" Type="http://schemas.openxmlformats.org/officeDocument/2006/relationships/image" Target="../media/image5.svg"/><Relationship Id="rId15" Type="http://schemas.openxmlformats.org/officeDocument/2006/relationships/image" Target="../media/image15.svg"/><Relationship Id="rId23" Type="http://schemas.openxmlformats.org/officeDocument/2006/relationships/image" Target="../media/image21.svg"/><Relationship Id="rId28" Type="http://schemas.openxmlformats.org/officeDocument/2006/relationships/image" Target="../media/image34.png"/><Relationship Id="rId36" Type="http://schemas.openxmlformats.org/officeDocument/2006/relationships/slide" Target="slide20.xml"/><Relationship Id="rId10" Type="http://schemas.openxmlformats.org/officeDocument/2006/relationships/image" Target="../media/image10.png"/><Relationship Id="rId19" Type="http://schemas.openxmlformats.org/officeDocument/2006/relationships/image" Target="../media/image18.png"/><Relationship Id="rId31" Type="http://schemas.openxmlformats.org/officeDocument/2006/relationships/image" Target="../media/image26.png"/><Relationship Id="rId4" Type="http://schemas.openxmlformats.org/officeDocument/2006/relationships/image" Target="../media/image4.png"/><Relationship Id="rId9" Type="http://schemas.openxmlformats.org/officeDocument/2006/relationships/image" Target="../media/image9.svg"/><Relationship Id="rId14" Type="http://schemas.openxmlformats.org/officeDocument/2006/relationships/image" Target="../media/image14.png"/><Relationship Id="rId22" Type="http://schemas.openxmlformats.org/officeDocument/2006/relationships/image" Target="../media/image20.png"/><Relationship Id="rId27" Type="http://schemas.openxmlformats.org/officeDocument/2006/relationships/slide" Target="slide11.xml"/><Relationship Id="rId30" Type="http://schemas.openxmlformats.org/officeDocument/2006/relationships/slide" Target="slide14.xml"/><Relationship Id="rId35" Type="http://schemas.openxmlformats.org/officeDocument/2006/relationships/image" Target="../media/image29.svg"/><Relationship Id="rId43" Type="http://schemas.openxmlformats.org/officeDocument/2006/relationships/image" Target="../media/image6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18" Type="http://schemas.openxmlformats.org/officeDocument/2006/relationships/slide" Target="slide4.xml"/><Relationship Id="rId26" Type="http://schemas.openxmlformats.org/officeDocument/2006/relationships/image" Target="../media/image23.svg"/><Relationship Id="rId39" Type="http://schemas.openxmlformats.org/officeDocument/2006/relationships/slide" Target="slide2.xml"/><Relationship Id="rId3" Type="http://schemas.openxmlformats.org/officeDocument/2006/relationships/image" Target="../media/image3.svg"/><Relationship Id="rId21" Type="http://schemas.openxmlformats.org/officeDocument/2006/relationships/slide" Target="slide6.xml"/><Relationship Id="rId34" Type="http://schemas.openxmlformats.org/officeDocument/2006/relationships/image" Target="../media/image28.png"/><Relationship Id="rId42" Type="http://schemas.openxmlformats.org/officeDocument/2006/relationships/image" Target="../media/image64.pn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17" Type="http://schemas.openxmlformats.org/officeDocument/2006/relationships/image" Target="../media/image17.svg"/><Relationship Id="rId25" Type="http://schemas.openxmlformats.org/officeDocument/2006/relationships/image" Target="../media/image22.png"/><Relationship Id="rId33" Type="http://schemas.openxmlformats.org/officeDocument/2006/relationships/slide" Target="slide16.xml"/><Relationship Id="rId38" Type="http://schemas.openxmlformats.org/officeDocument/2006/relationships/image" Target="../media/image31.sv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20" Type="http://schemas.openxmlformats.org/officeDocument/2006/relationships/image" Target="../media/image19.svg"/><Relationship Id="rId29" Type="http://schemas.openxmlformats.org/officeDocument/2006/relationships/image" Target="../media/image54.svg"/><Relationship Id="rId41" Type="http://schemas.openxmlformats.org/officeDocument/2006/relationships/image" Target="../media/image33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24" Type="http://schemas.openxmlformats.org/officeDocument/2006/relationships/slide" Target="slide7.xml"/><Relationship Id="rId32" Type="http://schemas.openxmlformats.org/officeDocument/2006/relationships/image" Target="../media/image27.svg"/><Relationship Id="rId37" Type="http://schemas.openxmlformats.org/officeDocument/2006/relationships/image" Target="../media/image30.png"/><Relationship Id="rId40" Type="http://schemas.openxmlformats.org/officeDocument/2006/relationships/image" Target="../media/image32.png"/><Relationship Id="rId5" Type="http://schemas.openxmlformats.org/officeDocument/2006/relationships/image" Target="../media/image5.svg"/><Relationship Id="rId15" Type="http://schemas.openxmlformats.org/officeDocument/2006/relationships/image" Target="../media/image15.svg"/><Relationship Id="rId23" Type="http://schemas.openxmlformats.org/officeDocument/2006/relationships/image" Target="../media/image21.svg"/><Relationship Id="rId28" Type="http://schemas.openxmlformats.org/officeDocument/2006/relationships/image" Target="../media/image34.png"/><Relationship Id="rId36" Type="http://schemas.openxmlformats.org/officeDocument/2006/relationships/slide" Target="slide20.xml"/><Relationship Id="rId10" Type="http://schemas.openxmlformats.org/officeDocument/2006/relationships/image" Target="../media/image10.png"/><Relationship Id="rId19" Type="http://schemas.openxmlformats.org/officeDocument/2006/relationships/image" Target="../media/image18.png"/><Relationship Id="rId31" Type="http://schemas.openxmlformats.org/officeDocument/2006/relationships/image" Target="../media/image26.png"/><Relationship Id="rId44" Type="http://schemas.openxmlformats.org/officeDocument/2006/relationships/image" Target="../media/image66.png"/><Relationship Id="rId4" Type="http://schemas.openxmlformats.org/officeDocument/2006/relationships/image" Target="../media/image4.png"/><Relationship Id="rId9" Type="http://schemas.openxmlformats.org/officeDocument/2006/relationships/image" Target="../media/image9.svg"/><Relationship Id="rId14" Type="http://schemas.openxmlformats.org/officeDocument/2006/relationships/image" Target="../media/image14.png"/><Relationship Id="rId22" Type="http://schemas.openxmlformats.org/officeDocument/2006/relationships/image" Target="../media/image20.png"/><Relationship Id="rId27" Type="http://schemas.openxmlformats.org/officeDocument/2006/relationships/slide" Target="slide11.xml"/><Relationship Id="rId30" Type="http://schemas.openxmlformats.org/officeDocument/2006/relationships/slide" Target="slide14.xml"/><Relationship Id="rId35" Type="http://schemas.openxmlformats.org/officeDocument/2006/relationships/image" Target="../media/image29.svg"/><Relationship Id="rId43" Type="http://schemas.openxmlformats.org/officeDocument/2006/relationships/image" Target="../media/image6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18" Type="http://schemas.openxmlformats.org/officeDocument/2006/relationships/slide" Target="slide4.xml"/><Relationship Id="rId26" Type="http://schemas.openxmlformats.org/officeDocument/2006/relationships/image" Target="../media/image23.svg"/><Relationship Id="rId39" Type="http://schemas.openxmlformats.org/officeDocument/2006/relationships/slide" Target="slide2.xml"/><Relationship Id="rId3" Type="http://schemas.openxmlformats.org/officeDocument/2006/relationships/image" Target="../media/image3.svg"/><Relationship Id="rId21" Type="http://schemas.openxmlformats.org/officeDocument/2006/relationships/slide" Target="slide6.xml"/><Relationship Id="rId34" Type="http://schemas.openxmlformats.org/officeDocument/2006/relationships/image" Target="../media/image28.png"/><Relationship Id="rId42" Type="http://schemas.openxmlformats.org/officeDocument/2006/relationships/image" Target="../media/image68.pn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17" Type="http://schemas.openxmlformats.org/officeDocument/2006/relationships/image" Target="../media/image17.svg"/><Relationship Id="rId25" Type="http://schemas.openxmlformats.org/officeDocument/2006/relationships/image" Target="../media/image22.png"/><Relationship Id="rId33" Type="http://schemas.openxmlformats.org/officeDocument/2006/relationships/slide" Target="slide16.xml"/><Relationship Id="rId38" Type="http://schemas.openxmlformats.org/officeDocument/2006/relationships/image" Target="../media/image31.sv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20" Type="http://schemas.openxmlformats.org/officeDocument/2006/relationships/image" Target="../media/image19.svg"/><Relationship Id="rId29" Type="http://schemas.openxmlformats.org/officeDocument/2006/relationships/image" Target="../media/image25.svg"/><Relationship Id="rId41" Type="http://schemas.openxmlformats.org/officeDocument/2006/relationships/image" Target="../media/image33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24" Type="http://schemas.openxmlformats.org/officeDocument/2006/relationships/slide" Target="slide7.xml"/><Relationship Id="rId32" Type="http://schemas.openxmlformats.org/officeDocument/2006/relationships/image" Target="../media/image67.svg"/><Relationship Id="rId37" Type="http://schemas.openxmlformats.org/officeDocument/2006/relationships/image" Target="../media/image30.png"/><Relationship Id="rId40" Type="http://schemas.openxmlformats.org/officeDocument/2006/relationships/image" Target="../media/image32.png"/><Relationship Id="rId5" Type="http://schemas.openxmlformats.org/officeDocument/2006/relationships/image" Target="../media/image5.svg"/><Relationship Id="rId15" Type="http://schemas.openxmlformats.org/officeDocument/2006/relationships/image" Target="../media/image15.svg"/><Relationship Id="rId23" Type="http://schemas.openxmlformats.org/officeDocument/2006/relationships/image" Target="../media/image21.svg"/><Relationship Id="rId28" Type="http://schemas.openxmlformats.org/officeDocument/2006/relationships/image" Target="../media/image24.png"/><Relationship Id="rId36" Type="http://schemas.openxmlformats.org/officeDocument/2006/relationships/slide" Target="slide20.xml"/><Relationship Id="rId10" Type="http://schemas.openxmlformats.org/officeDocument/2006/relationships/image" Target="../media/image10.png"/><Relationship Id="rId19" Type="http://schemas.openxmlformats.org/officeDocument/2006/relationships/image" Target="../media/image18.png"/><Relationship Id="rId31" Type="http://schemas.openxmlformats.org/officeDocument/2006/relationships/image" Target="../media/image34.png"/><Relationship Id="rId4" Type="http://schemas.openxmlformats.org/officeDocument/2006/relationships/image" Target="../media/image4.png"/><Relationship Id="rId9" Type="http://schemas.openxmlformats.org/officeDocument/2006/relationships/image" Target="../media/image9.svg"/><Relationship Id="rId14" Type="http://schemas.openxmlformats.org/officeDocument/2006/relationships/image" Target="../media/image14.png"/><Relationship Id="rId22" Type="http://schemas.openxmlformats.org/officeDocument/2006/relationships/image" Target="../media/image20.png"/><Relationship Id="rId27" Type="http://schemas.openxmlformats.org/officeDocument/2006/relationships/slide" Target="slide11.xml"/><Relationship Id="rId30" Type="http://schemas.openxmlformats.org/officeDocument/2006/relationships/slide" Target="slide14.xml"/><Relationship Id="rId35" Type="http://schemas.openxmlformats.org/officeDocument/2006/relationships/image" Target="../media/image29.svg"/><Relationship Id="rId43" Type="http://schemas.openxmlformats.org/officeDocument/2006/relationships/image" Target="../media/image6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18" Type="http://schemas.openxmlformats.org/officeDocument/2006/relationships/slide" Target="slide4.xml"/><Relationship Id="rId26" Type="http://schemas.openxmlformats.org/officeDocument/2006/relationships/image" Target="../media/image23.svg"/><Relationship Id="rId39" Type="http://schemas.openxmlformats.org/officeDocument/2006/relationships/slide" Target="slide2.xml"/><Relationship Id="rId3" Type="http://schemas.openxmlformats.org/officeDocument/2006/relationships/image" Target="../media/image3.svg"/><Relationship Id="rId21" Type="http://schemas.openxmlformats.org/officeDocument/2006/relationships/slide" Target="slide6.xml"/><Relationship Id="rId34" Type="http://schemas.openxmlformats.org/officeDocument/2006/relationships/image" Target="../media/image28.png"/><Relationship Id="rId42" Type="http://schemas.openxmlformats.org/officeDocument/2006/relationships/image" Target="../media/image70.pn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17" Type="http://schemas.openxmlformats.org/officeDocument/2006/relationships/image" Target="../media/image17.svg"/><Relationship Id="rId25" Type="http://schemas.openxmlformats.org/officeDocument/2006/relationships/image" Target="../media/image22.png"/><Relationship Id="rId33" Type="http://schemas.openxmlformats.org/officeDocument/2006/relationships/slide" Target="slide16.xml"/><Relationship Id="rId38" Type="http://schemas.openxmlformats.org/officeDocument/2006/relationships/image" Target="../media/image31.sv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20" Type="http://schemas.openxmlformats.org/officeDocument/2006/relationships/image" Target="../media/image19.svg"/><Relationship Id="rId29" Type="http://schemas.openxmlformats.org/officeDocument/2006/relationships/image" Target="../media/image25.svg"/><Relationship Id="rId41" Type="http://schemas.openxmlformats.org/officeDocument/2006/relationships/image" Target="../media/image33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24" Type="http://schemas.openxmlformats.org/officeDocument/2006/relationships/slide" Target="slide7.xml"/><Relationship Id="rId32" Type="http://schemas.openxmlformats.org/officeDocument/2006/relationships/image" Target="../media/image67.svg"/><Relationship Id="rId37" Type="http://schemas.openxmlformats.org/officeDocument/2006/relationships/image" Target="../media/image30.png"/><Relationship Id="rId40" Type="http://schemas.openxmlformats.org/officeDocument/2006/relationships/image" Target="../media/image32.png"/><Relationship Id="rId5" Type="http://schemas.openxmlformats.org/officeDocument/2006/relationships/image" Target="../media/image5.svg"/><Relationship Id="rId15" Type="http://schemas.openxmlformats.org/officeDocument/2006/relationships/image" Target="../media/image15.svg"/><Relationship Id="rId23" Type="http://schemas.openxmlformats.org/officeDocument/2006/relationships/image" Target="../media/image21.svg"/><Relationship Id="rId28" Type="http://schemas.openxmlformats.org/officeDocument/2006/relationships/image" Target="../media/image24.png"/><Relationship Id="rId36" Type="http://schemas.openxmlformats.org/officeDocument/2006/relationships/slide" Target="slide20.xml"/><Relationship Id="rId10" Type="http://schemas.openxmlformats.org/officeDocument/2006/relationships/image" Target="../media/image10.png"/><Relationship Id="rId19" Type="http://schemas.openxmlformats.org/officeDocument/2006/relationships/image" Target="../media/image18.png"/><Relationship Id="rId31" Type="http://schemas.openxmlformats.org/officeDocument/2006/relationships/image" Target="../media/image34.png"/><Relationship Id="rId4" Type="http://schemas.openxmlformats.org/officeDocument/2006/relationships/image" Target="../media/image4.png"/><Relationship Id="rId9" Type="http://schemas.openxmlformats.org/officeDocument/2006/relationships/image" Target="../media/image9.svg"/><Relationship Id="rId14" Type="http://schemas.openxmlformats.org/officeDocument/2006/relationships/image" Target="../media/image14.png"/><Relationship Id="rId22" Type="http://schemas.openxmlformats.org/officeDocument/2006/relationships/image" Target="../media/image20.png"/><Relationship Id="rId27" Type="http://schemas.openxmlformats.org/officeDocument/2006/relationships/slide" Target="slide11.xml"/><Relationship Id="rId30" Type="http://schemas.openxmlformats.org/officeDocument/2006/relationships/slide" Target="slide14.xml"/><Relationship Id="rId35" Type="http://schemas.openxmlformats.org/officeDocument/2006/relationships/image" Target="../media/image29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18" Type="http://schemas.openxmlformats.org/officeDocument/2006/relationships/slide" Target="slide4.xml"/><Relationship Id="rId26" Type="http://schemas.openxmlformats.org/officeDocument/2006/relationships/image" Target="../media/image23.svg"/><Relationship Id="rId39" Type="http://schemas.openxmlformats.org/officeDocument/2006/relationships/slide" Target="slide2.xml"/><Relationship Id="rId3" Type="http://schemas.openxmlformats.org/officeDocument/2006/relationships/image" Target="../media/image3.svg"/><Relationship Id="rId21" Type="http://schemas.openxmlformats.org/officeDocument/2006/relationships/slide" Target="slide6.xml"/><Relationship Id="rId34" Type="http://schemas.openxmlformats.org/officeDocument/2006/relationships/image" Target="../media/image34.png"/><Relationship Id="rId42" Type="http://schemas.openxmlformats.org/officeDocument/2006/relationships/image" Target="../media/image72.pn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17" Type="http://schemas.openxmlformats.org/officeDocument/2006/relationships/image" Target="../media/image17.svg"/><Relationship Id="rId25" Type="http://schemas.openxmlformats.org/officeDocument/2006/relationships/image" Target="../media/image22.png"/><Relationship Id="rId33" Type="http://schemas.openxmlformats.org/officeDocument/2006/relationships/slide" Target="slide16.xml"/><Relationship Id="rId38" Type="http://schemas.openxmlformats.org/officeDocument/2006/relationships/image" Target="../media/image31.sv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20" Type="http://schemas.openxmlformats.org/officeDocument/2006/relationships/image" Target="../media/image19.svg"/><Relationship Id="rId29" Type="http://schemas.openxmlformats.org/officeDocument/2006/relationships/image" Target="../media/image25.svg"/><Relationship Id="rId41" Type="http://schemas.openxmlformats.org/officeDocument/2006/relationships/image" Target="../media/image33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24" Type="http://schemas.openxmlformats.org/officeDocument/2006/relationships/slide" Target="slide7.xml"/><Relationship Id="rId32" Type="http://schemas.openxmlformats.org/officeDocument/2006/relationships/image" Target="../media/image27.svg"/><Relationship Id="rId37" Type="http://schemas.openxmlformats.org/officeDocument/2006/relationships/image" Target="../media/image30.png"/><Relationship Id="rId40" Type="http://schemas.openxmlformats.org/officeDocument/2006/relationships/image" Target="../media/image32.png"/><Relationship Id="rId5" Type="http://schemas.openxmlformats.org/officeDocument/2006/relationships/image" Target="../media/image5.svg"/><Relationship Id="rId15" Type="http://schemas.openxmlformats.org/officeDocument/2006/relationships/image" Target="../media/image15.svg"/><Relationship Id="rId23" Type="http://schemas.openxmlformats.org/officeDocument/2006/relationships/image" Target="../media/image21.svg"/><Relationship Id="rId28" Type="http://schemas.openxmlformats.org/officeDocument/2006/relationships/image" Target="../media/image24.png"/><Relationship Id="rId36" Type="http://schemas.openxmlformats.org/officeDocument/2006/relationships/slide" Target="slide20.xml"/><Relationship Id="rId10" Type="http://schemas.openxmlformats.org/officeDocument/2006/relationships/image" Target="../media/image10.png"/><Relationship Id="rId19" Type="http://schemas.openxmlformats.org/officeDocument/2006/relationships/image" Target="../media/image18.png"/><Relationship Id="rId31" Type="http://schemas.openxmlformats.org/officeDocument/2006/relationships/image" Target="../media/image26.png"/><Relationship Id="rId4" Type="http://schemas.openxmlformats.org/officeDocument/2006/relationships/image" Target="../media/image4.png"/><Relationship Id="rId9" Type="http://schemas.openxmlformats.org/officeDocument/2006/relationships/image" Target="../media/image9.svg"/><Relationship Id="rId14" Type="http://schemas.openxmlformats.org/officeDocument/2006/relationships/image" Target="../media/image14.png"/><Relationship Id="rId22" Type="http://schemas.openxmlformats.org/officeDocument/2006/relationships/image" Target="../media/image20.png"/><Relationship Id="rId27" Type="http://schemas.openxmlformats.org/officeDocument/2006/relationships/slide" Target="slide11.xml"/><Relationship Id="rId30" Type="http://schemas.openxmlformats.org/officeDocument/2006/relationships/slide" Target="slide14.xml"/><Relationship Id="rId35" Type="http://schemas.openxmlformats.org/officeDocument/2006/relationships/image" Target="../media/image71.svg"/><Relationship Id="rId43" Type="http://schemas.openxmlformats.org/officeDocument/2006/relationships/image" Target="../media/image7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18" Type="http://schemas.openxmlformats.org/officeDocument/2006/relationships/slide" Target="slide4.xml"/><Relationship Id="rId26" Type="http://schemas.openxmlformats.org/officeDocument/2006/relationships/image" Target="../media/image23.svg"/><Relationship Id="rId39" Type="http://schemas.openxmlformats.org/officeDocument/2006/relationships/slide" Target="slide2.xml"/><Relationship Id="rId3" Type="http://schemas.openxmlformats.org/officeDocument/2006/relationships/image" Target="../media/image3.svg"/><Relationship Id="rId21" Type="http://schemas.openxmlformats.org/officeDocument/2006/relationships/slide" Target="slide6.xml"/><Relationship Id="rId34" Type="http://schemas.openxmlformats.org/officeDocument/2006/relationships/image" Target="../media/image34.png"/><Relationship Id="rId42" Type="http://schemas.openxmlformats.org/officeDocument/2006/relationships/image" Target="../media/image74.pn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17" Type="http://schemas.openxmlformats.org/officeDocument/2006/relationships/image" Target="../media/image17.svg"/><Relationship Id="rId25" Type="http://schemas.openxmlformats.org/officeDocument/2006/relationships/image" Target="../media/image22.png"/><Relationship Id="rId33" Type="http://schemas.openxmlformats.org/officeDocument/2006/relationships/slide" Target="slide16.xml"/><Relationship Id="rId38" Type="http://schemas.openxmlformats.org/officeDocument/2006/relationships/image" Target="../media/image31.sv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20" Type="http://schemas.openxmlformats.org/officeDocument/2006/relationships/image" Target="../media/image19.svg"/><Relationship Id="rId29" Type="http://schemas.openxmlformats.org/officeDocument/2006/relationships/image" Target="../media/image25.svg"/><Relationship Id="rId41" Type="http://schemas.openxmlformats.org/officeDocument/2006/relationships/image" Target="../media/image33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24" Type="http://schemas.openxmlformats.org/officeDocument/2006/relationships/slide" Target="slide7.xml"/><Relationship Id="rId32" Type="http://schemas.openxmlformats.org/officeDocument/2006/relationships/image" Target="../media/image27.svg"/><Relationship Id="rId37" Type="http://schemas.openxmlformats.org/officeDocument/2006/relationships/image" Target="../media/image30.png"/><Relationship Id="rId40" Type="http://schemas.openxmlformats.org/officeDocument/2006/relationships/image" Target="../media/image32.png"/><Relationship Id="rId5" Type="http://schemas.openxmlformats.org/officeDocument/2006/relationships/image" Target="../media/image5.svg"/><Relationship Id="rId15" Type="http://schemas.openxmlformats.org/officeDocument/2006/relationships/image" Target="../media/image15.svg"/><Relationship Id="rId23" Type="http://schemas.openxmlformats.org/officeDocument/2006/relationships/image" Target="../media/image21.svg"/><Relationship Id="rId28" Type="http://schemas.openxmlformats.org/officeDocument/2006/relationships/image" Target="../media/image24.png"/><Relationship Id="rId36" Type="http://schemas.openxmlformats.org/officeDocument/2006/relationships/slide" Target="slide20.xml"/><Relationship Id="rId10" Type="http://schemas.openxmlformats.org/officeDocument/2006/relationships/image" Target="../media/image10.png"/><Relationship Id="rId19" Type="http://schemas.openxmlformats.org/officeDocument/2006/relationships/image" Target="../media/image18.png"/><Relationship Id="rId31" Type="http://schemas.openxmlformats.org/officeDocument/2006/relationships/image" Target="../media/image26.png"/><Relationship Id="rId44" Type="http://schemas.openxmlformats.org/officeDocument/2006/relationships/image" Target="../media/image76.png"/><Relationship Id="rId4" Type="http://schemas.openxmlformats.org/officeDocument/2006/relationships/image" Target="../media/image4.png"/><Relationship Id="rId9" Type="http://schemas.openxmlformats.org/officeDocument/2006/relationships/image" Target="../media/image9.svg"/><Relationship Id="rId14" Type="http://schemas.openxmlformats.org/officeDocument/2006/relationships/image" Target="../media/image14.png"/><Relationship Id="rId22" Type="http://schemas.openxmlformats.org/officeDocument/2006/relationships/image" Target="../media/image20.png"/><Relationship Id="rId27" Type="http://schemas.openxmlformats.org/officeDocument/2006/relationships/slide" Target="slide11.xml"/><Relationship Id="rId30" Type="http://schemas.openxmlformats.org/officeDocument/2006/relationships/slide" Target="slide14.xml"/><Relationship Id="rId35" Type="http://schemas.openxmlformats.org/officeDocument/2006/relationships/image" Target="../media/image71.svg"/><Relationship Id="rId43" Type="http://schemas.openxmlformats.org/officeDocument/2006/relationships/image" Target="../media/image7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18" Type="http://schemas.openxmlformats.org/officeDocument/2006/relationships/slide" Target="slide4.xml"/><Relationship Id="rId26" Type="http://schemas.openxmlformats.org/officeDocument/2006/relationships/image" Target="../media/image23.svg"/><Relationship Id="rId39" Type="http://schemas.openxmlformats.org/officeDocument/2006/relationships/slide" Target="slide2.xml"/><Relationship Id="rId3" Type="http://schemas.openxmlformats.org/officeDocument/2006/relationships/image" Target="../media/image3.svg"/><Relationship Id="rId21" Type="http://schemas.openxmlformats.org/officeDocument/2006/relationships/slide" Target="slide6.xml"/><Relationship Id="rId34" Type="http://schemas.openxmlformats.org/officeDocument/2006/relationships/image" Target="../media/image34.png"/><Relationship Id="rId42" Type="http://schemas.openxmlformats.org/officeDocument/2006/relationships/image" Target="../media/image76.pn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17" Type="http://schemas.openxmlformats.org/officeDocument/2006/relationships/image" Target="../media/image17.svg"/><Relationship Id="rId25" Type="http://schemas.openxmlformats.org/officeDocument/2006/relationships/image" Target="../media/image22.png"/><Relationship Id="rId33" Type="http://schemas.openxmlformats.org/officeDocument/2006/relationships/slide" Target="slide16.xml"/><Relationship Id="rId38" Type="http://schemas.openxmlformats.org/officeDocument/2006/relationships/image" Target="../media/image31.sv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20" Type="http://schemas.openxmlformats.org/officeDocument/2006/relationships/image" Target="../media/image19.svg"/><Relationship Id="rId29" Type="http://schemas.openxmlformats.org/officeDocument/2006/relationships/image" Target="../media/image25.svg"/><Relationship Id="rId41" Type="http://schemas.openxmlformats.org/officeDocument/2006/relationships/image" Target="../media/image33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24" Type="http://schemas.openxmlformats.org/officeDocument/2006/relationships/slide" Target="slide7.xml"/><Relationship Id="rId32" Type="http://schemas.openxmlformats.org/officeDocument/2006/relationships/image" Target="../media/image27.svg"/><Relationship Id="rId37" Type="http://schemas.openxmlformats.org/officeDocument/2006/relationships/image" Target="../media/image30.png"/><Relationship Id="rId40" Type="http://schemas.openxmlformats.org/officeDocument/2006/relationships/image" Target="../media/image32.png"/><Relationship Id="rId5" Type="http://schemas.openxmlformats.org/officeDocument/2006/relationships/image" Target="../media/image5.svg"/><Relationship Id="rId15" Type="http://schemas.openxmlformats.org/officeDocument/2006/relationships/image" Target="../media/image15.svg"/><Relationship Id="rId23" Type="http://schemas.openxmlformats.org/officeDocument/2006/relationships/image" Target="../media/image21.svg"/><Relationship Id="rId28" Type="http://schemas.openxmlformats.org/officeDocument/2006/relationships/image" Target="../media/image24.png"/><Relationship Id="rId36" Type="http://schemas.openxmlformats.org/officeDocument/2006/relationships/slide" Target="slide20.xml"/><Relationship Id="rId10" Type="http://schemas.openxmlformats.org/officeDocument/2006/relationships/image" Target="../media/image10.png"/><Relationship Id="rId19" Type="http://schemas.openxmlformats.org/officeDocument/2006/relationships/image" Target="../media/image18.png"/><Relationship Id="rId31" Type="http://schemas.openxmlformats.org/officeDocument/2006/relationships/image" Target="../media/image26.png"/><Relationship Id="rId4" Type="http://schemas.openxmlformats.org/officeDocument/2006/relationships/image" Target="../media/image4.png"/><Relationship Id="rId9" Type="http://schemas.openxmlformats.org/officeDocument/2006/relationships/image" Target="../media/image9.svg"/><Relationship Id="rId14" Type="http://schemas.openxmlformats.org/officeDocument/2006/relationships/image" Target="../media/image14.png"/><Relationship Id="rId22" Type="http://schemas.openxmlformats.org/officeDocument/2006/relationships/image" Target="../media/image20.png"/><Relationship Id="rId27" Type="http://schemas.openxmlformats.org/officeDocument/2006/relationships/slide" Target="slide11.xml"/><Relationship Id="rId30" Type="http://schemas.openxmlformats.org/officeDocument/2006/relationships/slide" Target="slide14.xml"/><Relationship Id="rId35" Type="http://schemas.openxmlformats.org/officeDocument/2006/relationships/image" Target="../media/image71.svg"/><Relationship Id="rId43" Type="http://schemas.openxmlformats.org/officeDocument/2006/relationships/image" Target="../media/image7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18" Type="http://schemas.openxmlformats.org/officeDocument/2006/relationships/slide" Target="slide4.xml"/><Relationship Id="rId26" Type="http://schemas.openxmlformats.org/officeDocument/2006/relationships/image" Target="../media/image23.svg"/><Relationship Id="rId39" Type="http://schemas.openxmlformats.org/officeDocument/2006/relationships/slide" Target="slide2.xml"/><Relationship Id="rId3" Type="http://schemas.openxmlformats.org/officeDocument/2006/relationships/image" Target="../media/image3.svg"/><Relationship Id="rId21" Type="http://schemas.openxmlformats.org/officeDocument/2006/relationships/slide" Target="slide6.xml"/><Relationship Id="rId34" Type="http://schemas.openxmlformats.org/officeDocument/2006/relationships/image" Target="../media/image34.png"/><Relationship Id="rId42" Type="http://schemas.openxmlformats.org/officeDocument/2006/relationships/image" Target="../media/image76.pn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17" Type="http://schemas.openxmlformats.org/officeDocument/2006/relationships/image" Target="../media/image17.svg"/><Relationship Id="rId25" Type="http://schemas.openxmlformats.org/officeDocument/2006/relationships/image" Target="../media/image22.png"/><Relationship Id="rId33" Type="http://schemas.openxmlformats.org/officeDocument/2006/relationships/slide" Target="slide16.xml"/><Relationship Id="rId38" Type="http://schemas.openxmlformats.org/officeDocument/2006/relationships/image" Target="../media/image31.sv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20" Type="http://schemas.openxmlformats.org/officeDocument/2006/relationships/image" Target="../media/image19.svg"/><Relationship Id="rId29" Type="http://schemas.openxmlformats.org/officeDocument/2006/relationships/image" Target="../media/image25.svg"/><Relationship Id="rId41" Type="http://schemas.openxmlformats.org/officeDocument/2006/relationships/image" Target="../media/image33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24" Type="http://schemas.openxmlformats.org/officeDocument/2006/relationships/slide" Target="slide7.xml"/><Relationship Id="rId32" Type="http://schemas.openxmlformats.org/officeDocument/2006/relationships/image" Target="../media/image27.svg"/><Relationship Id="rId37" Type="http://schemas.openxmlformats.org/officeDocument/2006/relationships/image" Target="../media/image30.png"/><Relationship Id="rId40" Type="http://schemas.openxmlformats.org/officeDocument/2006/relationships/image" Target="../media/image32.png"/><Relationship Id="rId5" Type="http://schemas.openxmlformats.org/officeDocument/2006/relationships/image" Target="../media/image5.svg"/><Relationship Id="rId15" Type="http://schemas.openxmlformats.org/officeDocument/2006/relationships/image" Target="../media/image15.svg"/><Relationship Id="rId23" Type="http://schemas.openxmlformats.org/officeDocument/2006/relationships/image" Target="../media/image21.svg"/><Relationship Id="rId28" Type="http://schemas.openxmlformats.org/officeDocument/2006/relationships/image" Target="../media/image24.png"/><Relationship Id="rId36" Type="http://schemas.openxmlformats.org/officeDocument/2006/relationships/slide" Target="slide20.xml"/><Relationship Id="rId10" Type="http://schemas.openxmlformats.org/officeDocument/2006/relationships/image" Target="../media/image10.png"/><Relationship Id="rId19" Type="http://schemas.openxmlformats.org/officeDocument/2006/relationships/image" Target="../media/image18.png"/><Relationship Id="rId31" Type="http://schemas.openxmlformats.org/officeDocument/2006/relationships/image" Target="../media/image26.png"/><Relationship Id="rId44" Type="http://schemas.openxmlformats.org/officeDocument/2006/relationships/image" Target="../media/image79.png"/><Relationship Id="rId4" Type="http://schemas.openxmlformats.org/officeDocument/2006/relationships/image" Target="../media/image4.png"/><Relationship Id="rId9" Type="http://schemas.openxmlformats.org/officeDocument/2006/relationships/image" Target="../media/image9.svg"/><Relationship Id="rId14" Type="http://schemas.openxmlformats.org/officeDocument/2006/relationships/image" Target="../media/image14.png"/><Relationship Id="rId22" Type="http://schemas.openxmlformats.org/officeDocument/2006/relationships/image" Target="../media/image20.png"/><Relationship Id="rId27" Type="http://schemas.openxmlformats.org/officeDocument/2006/relationships/slide" Target="slide11.xml"/><Relationship Id="rId30" Type="http://schemas.openxmlformats.org/officeDocument/2006/relationships/slide" Target="slide14.xml"/><Relationship Id="rId35" Type="http://schemas.openxmlformats.org/officeDocument/2006/relationships/image" Target="../media/image71.svg"/><Relationship Id="rId43" Type="http://schemas.openxmlformats.org/officeDocument/2006/relationships/image" Target="../media/image7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18" Type="http://schemas.openxmlformats.org/officeDocument/2006/relationships/slide" Target="slide4.xml"/><Relationship Id="rId26" Type="http://schemas.openxmlformats.org/officeDocument/2006/relationships/image" Target="../media/image23.svg"/><Relationship Id="rId39" Type="http://schemas.openxmlformats.org/officeDocument/2006/relationships/slide" Target="slide2.xml"/><Relationship Id="rId3" Type="http://schemas.openxmlformats.org/officeDocument/2006/relationships/image" Target="../media/image3.svg"/><Relationship Id="rId21" Type="http://schemas.openxmlformats.org/officeDocument/2006/relationships/slide" Target="slide6.xml"/><Relationship Id="rId34" Type="http://schemas.openxmlformats.org/officeDocument/2006/relationships/image" Target="../media/image28.png"/><Relationship Id="rId42" Type="http://schemas.openxmlformats.org/officeDocument/2006/relationships/image" Target="../media/image36.pn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17" Type="http://schemas.openxmlformats.org/officeDocument/2006/relationships/image" Target="../media/image17.svg"/><Relationship Id="rId25" Type="http://schemas.openxmlformats.org/officeDocument/2006/relationships/image" Target="../media/image22.png"/><Relationship Id="rId33" Type="http://schemas.openxmlformats.org/officeDocument/2006/relationships/slide" Target="slide16.xml"/><Relationship Id="rId38" Type="http://schemas.openxmlformats.org/officeDocument/2006/relationships/image" Target="../media/image31.sv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20" Type="http://schemas.openxmlformats.org/officeDocument/2006/relationships/image" Target="../media/image19.svg"/><Relationship Id="rId29" Type="http://schemas.openxmlformats.org/officeDocument/2006/relationships/image" Target="../media/image25.svg"/><Relationship Id="rId41" Type="http://schemas.openxmlformats.org/officeDocument/2006/relationships/image" Target="../media/image35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24" Type="http://schemas.openxmlformats.org/officeDocument/2006/relationships/slide" Target="slide7.xml"/><Relationship Id="rId32" Type="http://schemas.openxmlformats.org/officeDocument/2006/relationships/image" Target="../media/image27.svg"/><Relationship Id="rId37" Type="http://schemas.openxmlformats.org/officeDocument/2006/relationships/image" Target="../media/image30.png"/><Relationship Id="rId40" Type="http://schemas.openxmlformats.org/officeDocument/2006/relationships/image" Target="../media/image34.png"/><Relationship Id="rId5" Type="http://schemas.openxmlformats.org/officeDocument/2006/relationships/image" Target="../media/image5.svg"/><Relationship Id="rId15" Type="http://schemas.openxmlformats.org/officeDocument/2006/relationships/image" Target="../media/image15.svg"/><Relationship Id="rId23" Type="http://schemas.openxmlformats.org/officeDocument/2006/relationships/image" Target="../media/image21.svg"/><Relationship Id="rId28" Type="http://schemas.openxmlformats.org/officeDocument/2006/relationships/image" Target="../media/image24.png"/><Relationship Id="rId36" Type="http://schemas.openxmlformats.org/officeDocument/2006/relationships/slide" Target="slide20.xml"/><Relationship Id="rId10" Type="http://schemas.openxmlformats.org/officeDocument/2006/relationships/image" Target="../media/image10.png"/><Relationship Id="rId19" Type="http://schemas.openxmlformats.org/officeDocument/2006/relationships/image" Target="../media/image18.png"/><Relationship Id="rId31" Type="http://schemas.openxmlformats.org/officeDocument/2006/relationships/image" Target="../media/image26.png"/><Relationship Id="rId4" Type="http://schemas.openxmlformats.org/officeDocument/2006/relationships/image" Target="../media/image4.png"/><Relationship Id="rId9" Type="http://schemas.openxmlformats.org/officeDocument/2006/relationships/image" Target="../media/image9.svg"/><Relationship Id="rId14" Type="http://schemas.openxmlformats.org/officeDocument/2006/relationships/image" Target="../media/image14.png"/><Relationship Id="rId22" Type="http://schemas.openxmlformats.org/officeDocument/2006/relationships/image" Target="../media/image20.png"/><Relationship Id="rId27" Type="http://schemas.openxmlformats.org/officeDocument/2006/relationships/slide" Target="slide11.xml"/><Relationship Id="rId30" Type="http://schemas.openxmlformats.org/officeDocument/2006/relationships/slide" Target="slide14.xml"/><Relationship Id="rId35" Type="http://schemas.openxmlformats.org/officeDocument/2006/relationships/image" Target="../media/image29.svg"/><Relationship Id="rId43" Type="http://schemas.openxmlformats.org/officeDocument/2006/relationships/image" Target="../media/image37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18" Type="http://schemas.openxmlformats.org/officeDocument/2006/relationships/slide" Target="slide4.xml"/><Relationship Id="rId26" Type="http://schemas.openxmlformats.org/officeDocument/2006/relationships/image" Target="../media/image23.svg"/><Relationship Id="rId39" Type="http://schemas.openxmlformats.org/officeDocument/2006/relationships/slide" Target="slide2.xml"/><Relationship Id="rId3" Type="http://schemas.openxmlformats.org/officeDocument/2006/relationships/image" Target="../media/image3.svg"/><Relationship Id="rId21" Type="http://schemas.openxmlformats.org/officeDocument/2006/relationships/slide" Target="slide6.xml"/><Relationship Id="rId34" Type="http://schemas.openxmlformats.org/officeDocument/2006/relationships/image" Target="../media/image28.png"/><Relationship Id="rId42" Type="http://schemas.openxmlformats.org/officeDocument/2006/relationships/image" Target="../media/image81.gif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17" Type="http://schemas.openxmlformats.org/officeDocument/2006/relationships/image" Target="../media/image17.svg"/><Relationship Id="rId25" Type="http://schemas.openxmlformats.org/officeDocument/2006/relationships/image" Target="../media/image22.png"/><Relationship Id="rId33" Type="http://schemas.openxmlformats.org/officeDocument/2006/relationships/slide" Target="slide16.xml"/><Relationship Id="rId38" Type="http://schemas.openxmlformats.org/officeDocument/2006/relationships/image" Target="../media/image80.sv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20" Type="http://schemas.openxmlformats.org/officeDocument/2006/relationships/image" Target="../media/image19.svg"/><Relationship Id="rId29" Type="http://schemas.openxmlformats.org/officeDocument/2006/relationships/image" Target="../media/image25.svg"/><Relationship Id="rId41" Type="http://schemas.openxmlformats.org/officeDocument/2006/relationships/image" Target="../media/image33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24" Type="http://schemas.openxmlformats.org/officeDocument/2006/relationships/slide" Target="slide7.xml"/><Relationship Id="rId32" Type="http://schemas.openxmlformats.org/officeDocument/2006/relationships/image" Target="../media/image27.svg"/><Relationship Id="rId37" Type="http://schemas.openxmlformats.org/officeDocument/2006/relationships/image" Target="../media/image34.png"/><Relationship Id="rId40" Type="http://schemas.openxmlformats.org/officeDocument/2006/relationships/image" Target="../media/image32.png"/><Relationship Id="rId5" Type="http://schemas.openxmlformats.org/officeDocument/2006/relationships/image" Target="../media/image5.svg"/><Relationship Id="rId15" Type="http://schemas.openxmlformats.org/officeDocument/2006/relationships/image" Target="../media/image15.svg"/><Relationship Id="rId23" Type="http://schemas.openxmlformats.org/officeDocument/2006/relationships/image" Target="../media/image21.svg"/><Relationship Id="rId28" Type="http://schemas.openxmlformats.org/officeDocument/2006/relationships/image" Target="../media/image24.png"/><Relationship Id="rId36" Type="http://schemas.openxmlformats.org/officeDocument/2006/relationships/slide" Target="slide20.xml"/><Relationship Id="rId10" Type="http://schemas.openxmlformats.org/officeDocument/2006/relationships/image" Target="../media/image10.png"/><Relationship Id="rId19" Type="http://schemas.openxmlformats.org/officeDocument/2006/relationships/image" Target="../media/image18.png"/><Relationship Id="rId31" Type="http://schemas.openxmlformats.org/officeDocument/2006/relationships/image" Target="../media/image26.png"/><Relationship Id="rId4" Type="http://schemas.openxmlformats.org/officeDocument/2006/relationships/image" Target="../media/image4.png"/><Relationship Id="rId9" Type="http://schemas.openxmlformats.org/officeDocument/2006/relationships/image" Target="../media/image9.svg"/><Relationship Id="rId14" Type="http://schemas.openxmlformats.org/officeDocument/2006/relationships/image" Target="../media/image14.png"/><Relationship Id="rId22" Type="http://schemas.openxmlformats.org/officeDocument/2006/relationships/image" Target="../media/image20.png"/><Relationship Id="rId27" Type="http://schemas.openxmlformats.org/officeDocument/2006/relationships/slide" Target="slide11.xml"/><Relationship Id="rId30" Type="http://schemas.openxmlformats.org/officeDocument/2006/relationships/slide" Target="slide14.xml"/><Relationship Id="rId35" Type="http://schemas.openxmlformats.org/officeDocument/2006/relationships/image" Target="../media/image29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18" Type="http://schemas.openxmlformats.org/officeDocument/2006/relationships/slide" Target="slide4.xml"/><Relationship Id="rId26" Type="http://schemas.openxmlformats.org/officeDocument/2006/relationships/image" Target="../media/image23.svg"/><Relationship Id="rId39" Type="http://schemas.openxmlformats.org/officeDocument/2006/relationships/slide" Target="slide2.xml"/><Relationship Id="rId3" Type="http://schemas.openxmlformats.org/officeDocument/2006/relationships/image" Target="../media/image3.svg"/><Relationship Id="rId21" Type="http://schemas.openxmlformats.org/officeDocument/2006/relationships/slide" Target="slide6.xml"/><Relationship Id="rId34" Type="http://schemas.openxmlformats.org/officeDocument/2006/relationships/image" Target="../media/image28.png"/><Relationship Id="rId42" Type="http://schemas.openxmlformats.org/officeDocument/2006/relationships/image" Target="../media/image82.gif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17" Type="http://schemas.openxmlformats.org/officeDocument/2006/relationships/image" Target="../media/image17.svg"/><Relationship Id="rId25" Type="http://schemas.openxmlformats.org/officeDocument/2006/relationships/image" Target="../media/image22.png"/><Relationship Id="rId33" Type="http://schemas.openxmlformats.org/officeDocument/2006/relationships/slide" Target="slide16.xml"/><Relationship Id="rId38" Type="http://schemas.openxmlformats.org/officeDocument/2006/relationships/image" Target="../media/image80.sv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20" Type="http://schemas.openxmlformats.org/officeDocument/2006/relationships/image" Target="../media/image19.svg"/><Relationship Id="rId29" Type="http://schemas.openxmlformats.org/officeDocument/2006/relationships/image" Target="../media/image25.svg"/><Relationship Id="rId41" Type="http://schemas.openxmlformats.org/officeDocument/2006/relationships/image" Target="../media/image33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24" Type="http://schemas.openxmlformats.org/officeDocument/2006/relationships/slide" Target="slide7.xml"/><Relationship Id="rId32" Type="http://schemas.openxmlformats.org/officeDocument/2006/relationships/image" Target="../media/image27.svg"/><Relationship Id="rId37" Type="http://schemas.openxmlformats.org/officeDocument/2006/relationships/image" Target="../media/image34.png"/><Relationship Id="rId40" Type="http://schemas.openxmlformats.org/officeDocument/2006/relationships/image" Target="../media/image32.png"/><Relationship Id="rId5" Type="http://schemas.openxmlformats.org/officeDocument/2006/relationships/image" Target="../media/image5.svg"/><Relationship Id="rId15" Type="http://schemas.openxmlformats.org/officeDocument/2006/relationships/image" Target="../media/image15.svg"/><Relationship Id="rId23" Type="http://schemas.openxmlformats.org/officeDocument/2006/relationships/image" Target="../media/image21.svg"/><Relationship Id="rId28" Type="http://schemas.openxmlformats.org/officeDocument/2006/relationships/image" Target="../media/image24.png"/><Relationship Id="rId36" Type="http://schemas.openxmlformats.org/officeDocument/2006/relationships/slide" Target="slide20.xml"/><Relationship Id="rId10" Type="http://schemas.openxmlformats.org/officeDocument/2006/relationships/image" Target="../media/image10.png"/><Relationship Id="rId19" Type="http://schemas.openxmlformats.org/officeDocument/2006/relationships/image" Target="../media/image18.png"/><Relationship Id="rId31" Type="http://schemas.openxmlformats.org/officeDocument/2006/relationships/image" Target="../media/image26.png"/><Relationship Id="rId4" Type="http://schemas.openxmlformats.org/officeDocument/2006/relationships/image" Target="../media/image4.png"/><Relationship Id="rId9" Type="http://schemas.openxmlformats.org/officeDocument/2006/relationships/image" Target="../media/image9.svg"/><Relationship Id="rId14" Type="http://schemas.openxmlformats.org/officeDocument/2006/relationships/image" Target="../media/image14.png"/><Relationship Id="rId22" Type="http://schemas.openxmlformats.org/officeDocument/2006/relationships/image" Target="../media/image20.png"/><Relationship Id="rId27" Type="http://schemas.openxmlformats.org/officeDocument/2006/relationships/slide" Target="slide11.xml"/><Relationship Id="rId30" Type="http://schemas.openxmlformats.org/officeDocument/2006/relationships/slide" Target="slide14.xml"/><Relationship Id="rId35" Type="http://schemas.openxmlformats.org/officeDocument/2006/relationships/image" Target="../media/image29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18" Type="http://schemas.openxmlformats.org/officeDocument/2006/relationships/slide" Target="slide4.xml"/><Relationship Id="rId26" Type="http://schemas.openxmlformats.org/officeDocument/2006/relationships/image" Target="../media/image23.svg"/><Relationship Id="rId39" Type="http://schemas.openxmlformats.org/officeDocument/2006/relationships/slide" Target="slide2.xml"/><Relationship Id="rId3" Type="http://schemas.openxmlformats.org/officeDocument/2006/relationships/image" Target="../media/image3.svg"/><Relationship Id="rId21" Type="http://schemas.openxmlformats.org/officeDocument/2006/relationships/slide" Target="slide6.xml"/><Relationship Id="rId34" Type="http://schemas.openxmlformats.org/officeDocument/2006/relationships/image" Target="../media/image28.png"/><Relationship Id="rId42" Type="http://schemas.openxmlformats.org/officeDocument/2006/relationships/image" Target="../media/image38.pn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17" Type="http://schemas.openxmlformats.org/officeDocument/2006/relationships/image" Target="../media/image17.svg"/><Relationship Id="rId25" Type="http://schemas.openxmlformats.org/officeDocument/2006/relationships/image" Target="../media/image22.png"/><Relationship Id="rId33" Type="http://schemas.openxmlformats.org/officeDocument/2006/relationships/slide" Target="slide16.xml"/><Relationship Id="rId38" Type="http://schemas.openxmlformats.org/officeDocument/2006/relationships/image" Target="../media/image31.sv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20" Type="http://schemas.openxmlformats.org/officeDocument/2006/relationships/image" Target="../media/image19.svg"/><Relationship Id="rId29" Type="http://schemas.openxmlformats.org/officeDocument/2006/relationships/image" Target="../media/image25.svg"/><Relationship Id="rId41" Type="http://schemas.openxmlformats.org/officeDocument/2006/relationships/image" Target="../media/image35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24" Type="http://schemas.openxmlformats.org/officeDocument/2006/relationships/slide" Target="slide7.xml"/><Relationship Id="rId32" Type="http://schemas.openxmlformats.org/officeDocument/2006/relationships/image" Target="../media/image27.svg"/><Relationship Id="rId37" Type="http://schemas.openxmlformats.org/officeDocument/2006/relationships/image" Target="../media/image30.png"/><Relationship Id="rId40" Type="http://schemas.openxmlformats.org/officeDocument/2006/relationships/image" Target="../media/image34.png"/><Relationship Id="rId5" Type="http://schemas.openxmlformats.org/officeDocument/2006/relationships/image" Target="../media/image5.svg"/><Relationship Id="rId15" Type="http://schemas.openxmlformats.org/officeDocument/2006/relationships/image" Target="../media/image15.svg"/><Relationship Id="rId23" Type="http://schemas.openxmlformats.org/officeDocument/2006/relationships/image" Target="../media/image21.svg"/><Relationship Id="rId28" Type="http://schemas.openxmlformats.org/officeDocument/2006/relationships/image" Target="../media/image24.png"/><Relationship Id="rId36" Type="http://schemas.openxmlformats.org/officeDocument/2006/relationships/slide" Target="slide20.xml"/><Relationship Id="rId10" Type="http://schemas.openxmlformats.org/officeDocument/2006/relationships/image" Target="../media/image10.png"/><Relationship Id="rId19" Type="http://schemas.openxmlformats.org/officeDocument/2006/relationships/image" Target="../media/image18.png"/><Relationship Id="rId31" Type="http://schemas.openxmlformats.org/officeDocument/2006/relationships/image" Target="../media/image26.png"/><Relationship Id="rId4" Type="http://schemas.openxmlformats.org/officeDocument/2006/relationships/image" Target="../media/image4.png"/><Relationship Id="rId9" Type="http://schemas.openxmlformats.org/officeDocument/2006/relationships/image" Target="../media/image9.svg"/><Relationship Id="rId14" Type="http://schemas.openxmlformats.org/officeDocument/2006/relationships/image" Target="../media/image14.png"/><Relationship Id="rId22" Type="http://schemas.openxmlformats.org/officeDocument/2006/relationships/image" Target="../media/image20.png"/><Relationship Id="rId27" Type="http://schemas.openxmlformats.org/officeDocument/2006/relationships/slide" Target="slide11.xml"/><Relationship Id="rId30" Type="http://schemas.openxmlformats.org/officeDocument/2006/relationships/slide" Target="slide14.xml"/><Relationship Id="rId35" Type="http://schemas.openxmlformats.org/officeDocument/2006/relationships/image" Target="../media/image29.svg"/><Relationship Id="rId43" Type="http://schemas.openxmlformats.org/officeDocument/2006/relationships/image" Target="../media/image39.gi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18" Type="http://schemas.openxmlformats.org/officeDocument/2006/relationships/slide" Target="slide4.xml"/><Relationship Id="rId26" Type="http://schemas.openxmlformats.org/officeDocument/2006/relationships/image" Target="../media/image23.svg"/><Relationship Id="rId39" Type="http://schemas.openxmlformats.org/officeDocument/2006/relationships/slide" Target="slide2.xml"/><Relationship Id="rId3" Type="http://schemas.openxmlformats.org/officeDocument/2006/relationships/image" Target="../media/image3.svg"/><Relationship Id="rId21" Type="http://schemas.openxmlformats.org/officeDocument/2006/relationships/slide" Target="slide6.xml"/><Relationship Id="rId34" Type="http://schemas.openxmlformats.org/officeDocument/2006/relationships/image" Target="../media/image28.png"/><Relationship Id="rId42" Type="http://schemas.openxmlformats.org/officeDocument/2006/relationships/image" Target="../media/image41.jpe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17" Type="http://schemas.openxmlformats.org/officeDocument/2006/relationships/image" Target="../media/image17.svg"/><Relationship Id="rId25" Type="http://schemas.openxmlformats.org/officeDocument/2006/relationships/image" Target="../media/image22.png"/><Relationship Id="rId33" Type="http://schemas.openxmlformats.org/officeDocument/2006/relationships/slide" Target="slide16.xml"/><Relationship Id="rId38" Type="http://schemas.openxmlformats.org/officeDocument/2006/relationships/image" Target="../media/image31.sv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20" Type="http://schemas.openxmlformats.org/officeDocument/2006/relationships/image" Target="../media/image40.svg"/><Relationship Id="rId29" Type="http://schemas.openxmlformats.org/officeDocument/2006/relationships/image" Target="../media/image25.svg"/><Relationship Id="rId41" Type="http://schemas.openxmlformats.org/officeDocument/2006/relationships/image" Target="../media/image33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24" Type="http://schemas.openxmlformats.org/officeDocument/2006/relationships/slide" Target="slide7.xml"/><Relationship Id="rId32" Type="http://schemas.openxmlformats.org/officeDocument/2006/relationships/image" Target="../media/image27.svg"/><Relationship Id="rId37" Type="http://schemas.openxmlformats.org/officeDocument/2006/relationships/image" Target="../media/image30.png"/><Relationship Id="rId40" Type="http://schemas.openxmlformats.org/officeDocument/2006/relationships/image" Target="../media/image32.png"/><Relationship Id="rId5" Type="http://schemas.openxmlformats.org/officeDocument/2006/relationships/image" Target="../media/image5.svg"/><Relationship Id="rId15" Type="http://schemas.openxmlformats.org/officeDocument/2006/relationships/image" Target="../media/image15.svg"/><Relationship Id="rId23" Type="http://schemas.openxmlformats.org/officeDocument/2006/relationships/image" Target="../media/image21.svg"/><Relationship Id="rId28" Type="http://schemas.openxmlformats.org/officeDocument/2006/relationships/image" Target="../media/image24.png"/><Relationship Id="rId36" Type="http://schemas.openxmlformats.org/officeDocument/2006/relationships/slide" Target="slide20.xml"/><Relationship Id="rId10" Type="http://schemas.openxmlformats.org/officeDocument/2006/relationships/image" Target="../media/image10.png"/><Relationship Id="rId19" Type="http://schemas.openxmlformats.org/officeDocument/2006/relationships/image" Target="../media/image34.png"/><Relationship Id="rId31" Type="http://schemas.openxmlformats.org/officeDocument/2006/relationships/image" Target="../media/image26.png"/><Relationship Id="rId4" Type="http://schemas.openxmlformats.org/officeDocument/2006/relationships/image" Target="../media/image4.png"/><Relationship Id="rId9" Type="http://schemas.openxmlformats.org/officeDocument/2006/relationships/image" Target="../media/image9.svg"/><Relationship Id="rId14" Type="http://schemas.openxmlformats.org/officeDocument/2006/relationships/image" Target="../media/image14.png"/><Relationship Id="rId22" Type="http://schemas.openxmlformats.org/officeDocument/2006/relationships/image" Target="../media/image20.png"/><Relationship Id="rId27" Type="http://schemas.openxmlformats.org/officeDocument/2006/relationships/slide" Target="slide11.xml"/><Relationship Id="rId30" Type="http://schemas.openxmlformats.org/officeDocument/2006/relationships/slide" Target="slide14.xml"/><Relationship Id="rId35" Type="http://schemas.openxmlformats.org/officeDocument/2006/relationships/image" Target="../media/image29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18" Type="http://schemas.openxmlformats.org/officeDocument/2006/relationships/slide" Target="slide4.xml"/><Relationship Id="rId26" Type="http://schemas.openxmlformats.org/officeDocument/2006/relationships/image" Target="../media/image23.svg"/><Relationship Id="rId39" Type="http://schemas.openxmlformats.org/officeDocument/2006/relationships/slide" Target="slide2.xml"/><Relationship Id="rId3" Type="http://schemas.openxmlformats.org/officeDocument/2006/relationships/image" Target="../media/image3.svg"/><Relationship Id="rId21" Type="http://schemas.openxmlformats.org/officeDocument/2006/relationships/slide" Target="slide6.xml"/><Relationship Id="rId34" Type="http://schemas.openxmlformats.org/officeDocument/2006/relationships/image" Target="../media/image28.png"/><Relationship Id="rId42" Type="http://schemas.openxmlformats.org/officeDocument/2006/relationships/image" Target="../media/image41.jpe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17" Type="http://schemas.openxmlformats.org/officeDocument/2006/relationships/image" Target="../media/image17.svg"/><Relationship Id="rId25" Type="http://schemas.openxmlformats.org/officeDocument/2006/relationships/image" Target="../media/image22.png"/><Relationship Id="rId33" Type="http://schemas.openxmlformats.org/officeDocument/2006/relationships/slide" Target="slide16.xml"/><Relationship Id="rId38" Type="http://schemas.openxmlformats.org/officeDocument/2006/relationships/image" Target="../media/image31.sv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20" Type="http://schemas.openxmlformats.org/officeDocument/2006/relationships/image" Target="../media/image40.svg"/><Relationship Id="rId29" Type="http://schemas.openxmlformats.org/officeDocument/2006/relationships/image" Target="../media/image25.svg"/><Relationship Id="rId41" Type="http://schemas.openxmlformats.org/officeDocument/2006/relationships/image" Target="../media/image33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24" Type="http://schemas.openxmlformats.org/officeDocument/2006/relationships/slide" Target="slide7.xml"/><Relationship Id="rId32" Type="http://schemas.openxmlformats.org/officeDocument/2006/relationships/image" Target="../media/image27.svg"/><Relationship Id="rId37" Type="http://schemas.openxmlformats.org/officeDocument/2006/relationships/image" Target="../media/image30.png"/><Relationship Id="rId40" Type="http://schemas.openxmlformats.org/officeDocument/2006/relationships/image" Target="../media/image32.png"/><Relationship Id="rId5" Type="http://schemas.openxmlformats.org/officeDocument/2006/relationships/image" Target="../media/image5.svg"/><Relationship Id="rId15" Type="http://schemas.openxmlformats.org/officeDocument/2006/relationships/image" Target="../media/image15.svg"/><Relationship Id="rId23" Type="http://schemas.openxmlformats.org/officeDocument/2006/relationships/image" Target="../media/image21.svg"/><Relationship Id="rId28" Type="http://schemas.openxmlformats.org/officeDocument/2006/relationships/image" Target="../media/image24.png"/><Relationship Id="rId36" Type="http://schemas.openxmlformats.org/officeDocument/2006/relationships/slide" Target="slide20.xml"/><Relationship Id="rId10" Type="http://schemas.openxmlformats.org/officeDocument/2006/relationships/image" Target="../media/image10.png"/><Relationship Id="rId19" Type="http://schemas.openxmlformats.org/officeDocument/2006/relationships/image" Target="../media/image34.png"/><Relationship Id="rId31" Type="http://schemas.openxmlformats.org/officeDocument/2006/relationships/image" Target="../media/image26.png"/><Relationship Id="rId4" Type="http://schemas.openxmlformats.org/officeDocument/2006/relationships/image" Target="../media/image4.png"/><Relationship Id="rId9" Type="http://schemas.openxmlformats.org/officeDocument/2006/relationships/image" Target="../media/image9.svg"/><Relationship Id="rId14" Type="http://schemas.openxmlformats.org/officeDocument/2006/relationships/image" Target="../media/image14.png"/><Relationship Id="rId22" Type="http://schemas.openxmlformats.org/officeDocument/2006/relationships/image" Target="../media/image20.png"/><Relationship Id="rId27" Type="http://schemas.openxmlformats.org/officeDocument/2006/relationships/slide" Target="slide11.xml"/><Relationship Id="rId30" Type="http://schemas.openxmlformats.org/officeDocument/2006/relationships/slide" Target="slide14.xml"/><Relationship Id="rId35" Type="http://schemas.openxmlformats.org/officeDocument/2006/relationships/image" Target="../media/image29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18" Type="http://schemas.openxmlformats.org/officeDocument/2006/relationships/slide" Target="slide4.xml"/><Relationship Id="rId26" Type="http://schemas.openxmlformats.org/officeDocument/2006/relationships/image" Target="../media/image23.svg"/><Relationship Id="rId39" Type="http://schemas.openxmlformats.org/officeDocument/2006/relationships/slide" Target="slide2.xml"/><Relationship Id="rId3" Type="http://schemas.openxmlformats.org/officeDocument/2006/relationships/image" Target="../media/image3.svg"/><Relationship Id="rId21" Type="http://schemas.openxmlformats.org/officeDocument/2006/relationships/slide" Target="slide6.xml"/><Relationship Id="rId34" Type="http://schemas.openxmlformats.org/officeDocument/2006/relationships/image" Target="../media/image28.png"/><Relationship Id="rId42" Type="http://schemas.openxmlformats.org/officeDocument/2006/relationships/image" Target="../media/image43.pn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17" Type="http://schemas.openxmlformats.org/officeDocument/2006/relationships/image" Target="../media/image17.svg"/><Relationship Id="rId25" Type="http://schemas.openxmlformats.org/officeDocument/2006/relationships/image" Target="../media/image22.png"/><Relationship Id="rId33" Type="http://schemas.openxmlformats.org/officeDocument/2006/relationships/slide" Target="slide16.xml"/><Relationship Id="rId38" Type="http://schemas.openxmlformats.org/officeDocument/2006/relationships/image" Target="../media/image31.sv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20" Type="http://schemas.openxmlformats.org/officeDocument/2006/relationships/image" Target="../media/image19.svg"/><Relationship Id="rId29" Type="http://schemas.openxmlformats.org/officeDocument/2006/relationships/image" Target="../media/image25.svg"/><Relationship Id="rId41" Type="http://schemas.openxmlformats.org/officeDocument/2006/relationships/image" Target="../media/image33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24" Type="http://schemas.openxmlformats.org/officeDocument/2006/relationships/slide" Target="slide7.xml"/><Relationship Id="rId32" Type="http://schemas.openxmlformats.org/officeDocument/2006/relationships/image" Target="../media/image27.svg"/><Relationship Id="rId37" Type="http://schemas.openxmlformats.org/officeDocument/2006/relationships/image" Target="../media/image30.png"/><Relationship Id="rId40" Type="http://schemas.openxmlformats.org/officeDocument/2006/relationships/image" Target="../media/image32.png"/><Relationship Id="rId5" Type="http://schemas.openxmlformats.org/officeDocument/2006/relationships/image" Target="../media/image5.svg"/><Relationship Id="rId15" Type="http://schemas.openxmlformats.org/officeDocument/2006/relationships/image" Target="../media/image15.svg"/><Relationship Id="rId23" Type="http://schemas.openxmlformats.org/officeDocument/2006/relationships/image" Target="../media/image42.svg"/><Relationship Id="rId28" Type="http://schemas.openxmlformats.org/officeDocument/2006/relationships/image" Target="../media/image24.png"/><Relationship Id="rId36" Type="http://schemas.openxmlformats.org/officeDocument/2006/relationships/slide" Target="slide20.xml"/><Relationship Id="rId10" Type="http://schemas.openxmlformats.org/officeDocument/2006/relationships/image" Target="../media/image10.png"/><Relationship Id="rId19" Type="http://schemas.openxmlformats.org/officeDocument/2006/relationships/image" Target="../media/image18.png"/><Relationship Id="rId31" Type="http://schemas.openxmlformats.org/officeDocument/2006/relationships/image" Target="../media/image26.png"/><Relationship Id="rId4" Type="http://schemas.openxmlformats.org/officeDocument/2006/relationships/image" Target="../media/image4.png"/><Relationship Id="rId9" Type="http://schemas.openxmlformats.org/officeDocument/2006/relationships/image" Target="../media/image9.svg"/><Relationship Id="rId14" Type="http://schemas.openxmlformats.org/officeDocument/2006/relationships/image" Target="../media/image14.png"/><Relationship Id="rId22" Type="http://schemas.openxmlformats.org/officeDocument/2006/relationships/image" Target="../media/image34.png"/><Relationship Id="rId27" Type="http://schemas.openxmlformats.org/officeDocument/2006/relationships/slide" Target="slide11.xml"/><Relationship Id="rId30" Type="http://schemas.openxmlformats.org/officeDocument/2006/relationships/slide" Target="slide14.xml"/><Relationship Id="rId35" Type="http://schemas.openxmlformats.org/officeDocument/2006/relationships/image" Target="../media/image29.svg"/><Relationship Id="rId43" Type="http://schemas.openxmlformats.org/officeDocument/2006/relationships/image" Target="../media/image44.gi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18" Type="http://schemas.openxmlformats.org/officeDocument/2006/relationships/slide" Target="slide4.xml"/><Relationship Id="rId26" Type="http://schemas.openxmlformats.org/officeDocument/2006/relationships/image" Target="../media/image45.svg"/><Relationship Id="rId39" Type="http://schemas.openxmlformats.org/officeDocument/2006/relationships/slide" Target="slide2.xml"/><Relationship Id="rId3" Type="http://schemas.openxmlformats.org/officeDocument/2006/relationships/image" Target="../media/image3.svg"/><Relationship Id="rId21" Type="http://schemas.openxmlformats.org/officeDocument/2006/relationships/slide" Target="slide6.xml"/><Relationship Id="rId34" Type="http://schemas.openxmlformats.org/officeDocument/2006/relationships/image" Target="../media/image28.png"/><Relationship Id="rId42" Type="http://schemas.openxmlformats.org/officeDocument/2006/relationships/image" Target="../media/image46.pn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17" Type="http://schemas.openxmlformats.org/officeDocument/2006/relationships/image" Target="../media/image17.svg"/><Relationship Id="rId25" Type="http://schemas.openxmlformats.org/officeDocument/2006/relationships/image" Target="../media/image34.png"/><Relationship Id="rId33" Type="http://schemas.openxmlformats.org/officeDocument/2006/relationships/slide" Target="slide16.xml"/><Relationship Id="rId38" Type="http://schemas.openxmlformats.org/officeDocument/2006/relationships/image" Target="../media/image31.sv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20" Type="http://schemas.openxmlformats.org/officeDocument/2006/relationships/image" Target="../media/image19.svg"/><Relationship Id="rId29" Type="http://schemas.openxmlformats.org/officeDocument/2006/relationships/image" Target="../media/image25.svg"/><Relationship Id="rId41" Type="http://schemas.openxmlformats.org/officeDocument/2006/relationships/image" Target="../media/image33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24" Type="http://schemas.openxmlformats.org/officeDocument/2006/relationships/slide" Target="slide7.xml"/><Relationship Id="rId32" Type="http://schemas.openxmlformats.org/officeDocument/2006/relationships/image" Target="../media/image27.svg"/><Relationship Id="rId37" Type="http://schemas.openxmlformats.org/officeDocument/2006/relationships/image" Target="../media/image30.png"/><Relationship Id="rId40" Type="http://schemas.openxmlformats.org/officeDocument/2006/relationships/image" Target="../media/image32.png"/><Relationship Id="rId5" Type="http://schemas.openxmlformats.org/officeDocument/2006/relationships/image" Target="../media/image5.svg"/><Relationship Id="rId15" Type="http://schemas.openxmlformats.org/officeDocument/2006/relationships/image" Target="../media/image15.svg"/><Relationship Id="rId23" Type="http://schemas.openxmlformats.org/officeDocument/2006/relationships/image" Target="../media/image21.svg"/><Relationship Id="rId28" Type="http://schemas.openxmlformats.org/officeDocument/2006/relationships/image" Target="../media/image24.png"/><Relationship Id="rId36" Type="http://schemas.openxmlformats.org/officeDocument/2006/relationships/slide" Target="slide20.xml"/><Relationship Id="rId10" Type="http://schemas.openxmlformats.org/officeDocument/2006/relationships/image" Target="../media/image10.png"/><Relationship Id="rId19" Type="http://schemas.openxmlformats.org/officeDocument/2006/relationships/image" Target="../media/image18.png"/><Relationship Id="rId31" Type="http://schemas.openxmlformats.org/officeDocument/2006/relationships/image" Target="../media/image26.png"/><Relationship Id="rId4" Type="http://schemas.openxmlformats.org/officeDocument/2006/relationships/image" Target="../media/image4.png"/><Relationship Id="rId9" Type="http://schemas.openxmlformats.org/officeDocument/2006/relationships/image" Target="../media/image9.svg"/><Relationship Id="rId14" Type="http://schemas.openxmlformats.org/officeDocument/2006/relationships/image" Target="../media/image14.png"/><Relationship Id="rId22" Type="http://schemas.openxmlformats.org/officeDocument/2006/relationships/image" Target="../media/image20.png"/><Relationship Id="rId27" Type="http://schemas.openxmlformats.org/officeDocument/2006/relationships/slide" Target="slide11.xml"/><Relationship Id="rId30" Type="http://schemas.openxmlformats.org/officeDocument/2006/relationships/slide" Target="slide14.xml"/><Relationship Id="rId35" Type="http://schemas.openxmlformats.org/officeDocument/2006/relationships/image" Target="../media/image29.svg"/><Relationship Id="rId43" Type="http://schemas.openxmlformats.org/officeDocument/2006/relationships/image" Target="../media/image4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18" Type="http://schemas.openxmlformats.org/officeDocument/2006/relationships/slide" Target="slide4.xml"/><Relationship Id="rId26" Type="http://schemas.openxmlformats.org/officeDocument/2006/relationships/image" Target="../media/image45.svg"/><Relationship Id="rId39" Type="http://schemas.openxmlformats.org/officeDocument/2006/relationships/slide" Target="slide2.xml"/><Relationship Id="rId3" Type="http://schemas.openxmlformats.org/officeDocument/2006/relationships/image" Target="../media/image3.svg"/><Relationship Id="rId21" Type="http://schemas.openxmlformats.org/officeDocument/2006/relationships/slide" Target="slide6.xml"/><Relationship Id="rId34" Type="http://schemas.openxmlformats.org/officeDocument/2006/relationships/image" Target="../media/image28.png"/><Relationship Id="rId42" Type="http://schemas.openxmlformats.org/officeDocument/2006/relationships/image" Target="../media/image48.pn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17" Type="http://schemas.openxmlformats.org/officeDocument/2006/relationships/image" Target="../media/image17.svg"/><Relationship Id="rId25" Type="http://schemas.openxmlformats.org/officeDocument/2006/relationships/image" Target="../media/image34.png"/><Relationship Id="rId33" Type="http://schemas.openxmlformats.org/officeDocument/2006/relationships/slide" Target="slide16.xml"/><Relationship Id="rId38" Type="http://schemas.openxmlformats.org/officeDocument/2006/relationships/image" Target="../media/image31.sv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20" Type="http://schemas.openxmlformats.org/officeDocument/2006/relationships/image" Target="../media/image19.svg"/><Relationship Id="rId29" Type="http://schemas.openxmlformats.org/officeDocument/2006/relationships/image" Target="../media/image25.svg"/><Relationship Id="rId41" Type="http://schemas.openxmlformats.org/officeDocument/2006/relationships/image" Target="../media/image33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24" Type="http://schemas.openxmlformats.org/officeDocument/2006/relationships/slide" Target="slide7.xml"/><Relationship Id="rId32" Type="http://schemas.openxmlformats.org/officeDocument/2006/relationships/image" Target="../media/image27.svg"/><Relationship Id="rId37" Type="http://schemas.openxmlformats.org/officeDocument/2006/relationships/image" Target="../media/image30.png"/><Relationship Id="rId40" Type="http://schemas.openxmlformats.org/officeDocument/2006/relationships/image" Target="../media/image32.png"/><Relationship Id="rId5" Type="http://schemas.openxmlformats.org/officeDocument/2006/relationships/image" Target="../media/image5.svg"/><Relationship Id="rId15" Type="http://schemas.openxmlformats.org/officeDocument/2006/relationships/image" Target="../media/image15.svg"/><Relationship Id="rId23" Type="http://schemas.openxmlformats.org/officeDocument/2006/relationships/image" Target="../media/image21.svg"/><Relationship Id="rId28" Type="http://schemas.openxmlformats.org/officeDocument/2006/relationships/image" Target="../media/image24.png"/><Relationship Id="rId36" Type="http://schemas.openxmlformats.org/officeDocument/2006/relationships/slide" Target="slide20.xml"/><Relationship Id="rId10" Type="http://schemas.openxmlformats.org/officeDocument/2006/relationships/image" Target="../media/image10.png"/><Relationship Id="rId19" Type="http://schemas.openxmlformats.org/officeDocument/2006/relationships/image" Target="../media/image18.png"/><Relationship Id="rId31" Type="http://schemas.openxmlformats.org/officeDocument/2006/relationships/image" Target="../media/image26.png"/><Relationship Id="rId4" Type="http://schemas.openxmlformats.org/officeDocument/2006/relationships/image" Target="../media/image4.png"/><Relationship Id="rId9" Type="http://schemas.openxmlformats.org/officeDocument/2006/relationships/image" Target="../media/image9.svg"/><Relationship Id="rId14" Type="http://schemas.openxmlformats.org/officeDocument/2006/relationships/image" Target="../media/image14.png"/><Relationship Id="rId22" Type="http://schemas.openxmlformats.org/officeDocument/2006/relationships/image" Target="../media/image20.png"/><Relationship Id="rId27" Type="http://schemas.openxmlformats.org/officeDocument/2006/relationships/slide" Target="slide11.xml"/><Relationship Id="rId30" Type="http://schemas.openxmlformats.org/officeDocument/2006/relationships/slide" Target="slide14.xml"/><Relationship Id="rId35" Type="http://schemas.openxmlformats.org/officeDocument/2006/relationships/image" Target="../media/image29.svg"/><Relationship Id="rId43" Type="http://schemas.openxmlformats.org/officeDocument/2006/relationships/image" Target="../media/image4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18" Type="http://schemas.openxmlformats.org/officeDocument/2006/relationships/slide" Target="slide4.xml"/><Relationship Id="rId26" Type="http://schemas.openxmlformats.org/officeDocument/2006/relationships/image" Target="../media/image45.svg"/><Relationship Id="rId39" Type="http://schemas.openxmlformats.org/officeDocument/2006/relationships/slide" Target="slide2.xml"/><Relationship Id="rId3" Type="http://schemas.openxmlformats.org/officeDocument/2006/relationships/image" Target="../media/image3.svg"/><Relationship Id="rId21" Type="http://schemas.openxmlformats.org/officeDocument/2006/relationships/slide" Target="slide6.xml"/><Relationship Id="rId34" Type="http://schemas.openxmlformats.org/officeDocument/2006/relationships/image" Target="../media/image28.png"/><Relationship Id="rId42" Type="http://schemas.openxmlformats.org/officeDocument/2006/relationships/image" Target="../media/image46.pn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17" Type="http://schemas.openxmlformats.org/officeDocument/2006/relationships/image" Target="../media/image17.svg"/><Relationship Id="rId25" Type="http://schemas.openxmlformats.org/officeDocument/2006/relationships/image" Target="../media/image34.png"/><Relationship Id="rId33" Type="http://schemas.openxmlformats.org/officeDocument/2006/relationships/slide" Target="slide16.xml"/><Relationship Id="rId38" Type="http://schemas.openxmlformats.org/officeDocument/2006/relationships/image" Target="../media/image31.sv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20" Type="http://schemas.openxmlformats.org/officeDocument/2006/relationships/image" Target="../media/image19.svg"/><Relationship Id="rId29" Type="http://schemas.openxmlformats.org/officeDocument/2006/relationships/image" Target="../media/image25.svg"/><Relationship Id="rId41" Type="http://schemas.openxmlformats.org/officeDocument/2006/relationships/image" Target="../media/image33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24" Type="http://schemas.openxmlformats.org/officeDocument/2006/relationships/slide" Target="slide7.xml"/><Relationship Id="rId32" Type="http://schemas.openxmlformats.org/officeDocument/2006/relationships/image" Target="../media/image27.svg"/><Relationship Id="rId37" Type="http://schemas.openxmlformats.org/officeDocument/2006/relationships/image" Target="../media/image30.png"/><Relationship Id="rId40" Type="http://schemas.openxmlformats.org/officeDocument/2006/relationships/image" Target="../media/image32.png"/><Relationship Id="rId45" Type="http://schemas.openxmlformats.org/officeDocument/2006/relationships/image" Target="../media/image51.png"/><Relationship Id="rId5" Type="http://schemas.openxmlformats.org/officeDocument/2006/relationships/image" Target="../media/image5.svg"/><Relationship Id="rId15" Type="http://schemas.openxmlformats.org/officeDocument/2006/relationships/image" Target="../media/image15.svg"/><Relationship Id="rId23" Type="http://schemas.openxmlformats.org/officeDocument/2006/relationships/image" Target="../media/image21.svg"/><Relationship Id="rId28" Type="http://schemas.openxmlformats.org/officeDocument/2006/relationships/image" Target="../media/image24.png"/><Relationship Id="rId36" Type="http://schemas.openxmlformats.org/officeDocument/2006/relationships/slide" Target="slide20.xml"/><Relationship Id="rId10" Type="http://schemas.openxmlformats.org/officeDocument/2006/relationships/image" Target="../media/image10.png"/><Relationship Id="rId19" Type="http://schemas.openxmlformats.org/officeDocument/2006/relationships/image" Target="../media/image18.png"/><Relationship Id="rId31" Type="http://schemas.openxmlformats.org/officeDocument/2006/relationships/image" Target="../media/image26.png"/><Relationship Id="rId44" Type="http://schemas.openxmlformats.org/officeDocument/2006/relationships/image" Target="../media/image50.png"/><Relationship Id="rId4" Type="http://schemas.openxmlformats.org/officeDocument/2006/relationships/image" Target="../media/image4.png"/><Relationship Id="rId9" Type="http://schemas.openxmlformats.org/officeDocument/2006/relationships/image" Target="../media/image9.svg"/><Relationship Id="rId14" Type="http://schemas.openxmlformats.org/officeDocument/2006/relationships/image" Target="../media/image14.png"/><Relationship Id="rId22" Type="http://schemas.openxmlformats.org/officeDocument/2006/relationships/image" Target="../media/image20.png"/><Relationship Id="rId27" Type="http://schemas.openxmlformats.org/officeDocument/2006/relationships/slide" Target="slide11.xml"/><Relationship Id="rId30" Type="http://schemas.openxmlformats.org/officeDocument/2006/relationships/slide" Target="slide14.xml"/><Relationship Id="rId35" Type="http://schemas.openxmlformats.org/officeDocument/2006/relationships/image" Target="../media/image29.svg"/><Relationship Id="rId43" Type="http://schemas.openxmlformats.org/officeDocument/2006/relationships/image" Target="../media/image4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192AD57-2DE8-4F59-92AA-6A857340DEA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0B0A8F7D-3087-4FC9-8207-7E0CD4431FF0}"/>
              </a:ext>
            </a:extLst>
          </p:cNvPr>
          <p:cNvGrpSpPr/>
          <p:nvPr/>
        </p:nvGrpSpPr>
        <p:grpSpPr>
          <a:xfrm>
            <a:off x="-508892" y="6077932"/>
            <a:ext cx="498651" cy="498651"/>
            <a:chOff x="-828000" y="5538067"/>
            <a:chExt cx="828000" cy="828000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13A1E356-7232-4B62-9B34-A66473B1802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28000" y="5538067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7" name="Graphic 36" descr="Users with solid fill">
              <a:extLst>
                <a:ext uri="{FF2B5EF4-FFF2-40B4-BE49-F238E27FC236}">
                  <a16:creationId xmlns:a16="http://schemas.microsoft.com/office/drawing/2014/main" id="{005EE129-0133-45AE-9896-93CD90EDDD5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-707949" y="5660944"/>
              <a:ext cx="587889" cy="587889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2252304-2EC9-4E17-9C24-01B88802A3D1}"/>
              </a:ext>
            </a:extLst>
          </p:cNvPr>
          <p:cNvGrpSpPr/>
          <p:nvPr/>
        </p:nvGrpSpPr>
        <p:grpSpPr>
          <a:xfrm>
            <a:off x="-508892" y="3663801"/>
            <a:ext cx="498651" cy="498651"/>
            <a:chOff x="-828000" y="4282177"/>
            <a:chExt cx="828000" cy="828000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4D04EF55-496F-4B9D-86F3-3F7AD58ADF4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28000" y="4282177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0" name="Graphic 39" descr="Single gear with solid fill">
              <a:extLst>
                <a:ext uri="{FF2B5EF4-FFF2-40B4-BE49-F238E27FC236}">
                  <a16:creationId xmlns:a16="http://schemas.microsoft.com/office/drawing/2014/main" id="{25FA5588-B7CF-443C-8D3C-22B0B7BEDE9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-707948" y="4404350"/>
              <a:ext cx="587889" cy="587889"/>
            </a:xfrm>
            <a:prstGeom prst="rect">
              <a:avLst/>
            </a:prstGeom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E6797FD6-6A68-4977-8856-619111F28869}"/>
              </a:ext>
            </a:extLst>
          </p:cNvPr>
          <p:cNvGrpSpPr/>
          <p:nvPr/>
        </p:nvGrpSpPr>
        <p:grpSpPr>
          <a:xfrm>
            <a:off x="-508892" y="2054379"/>
            <a:ext cx="498651" cy="498651"/>
            <a:chOff x="-828000" y="1770401"/>
            <a:chExt cx="828000" cy="828000"/>
          </a:xfrm>
        </p:grpSpPr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1F7A2BAE-5243-4E57-B1CC-58A7CAD9787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28000" y="1770401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2" name="Graphic 41" descr="Donut with solid fill">
              <a:extLst>
                <a:ext uri="{FF2B5EF4-FFF2-40B4-BE49-F238E27FC236}">
                  <a16:creationId xmlns:a16="http://schemas.microsoft.com/office/drawing/2014/main" id="{BF64797A-5AEA-463F-9444-5AB253A1545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/>
          </p:blipFill>
          <p:spPr>
            <a:xfrm>
              <a:off x="-707946" y="1891162"/>
              <a:ext cx="587889" cy="587889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203B8967-AC56-43C1-8754-6E6099970BCE}"/>
              </a:ext>
            </a:extLst>
          </p:cNvPr>
          <p:cNvGrpSpPr/>
          <p:nvPr/>
        </p:nvGrpSpPr>
        <p:grpSpPr>
          <a:xfrm>
            <a:off x="-508892" y="2859090"/>
            <a:ext cx="498651" cy="498651"/>
            <a:chOff x="714893" y="514511"/>
            <a:chExt cx="828000" cy="828000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279F717A-6A35-481E-8AC0-BAE0FC4373E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4893" y="514511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5" name="Graphic 44" descr="Lightbulb with solid fill">
              <a:extLst>
                <a:ext uri="{FF2B5EF4-FFF2-40B4-BE49-F238E27FC236}">
                  <a16:creationId xmlns:a16="http://schemas.microsoft.com/office/drawing/2014/main" id="{384BAF4B-893C-4673-8987-4B0D5B3B397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834948" y="634566"/>
              <a:ext cx="587889" cy="587889"/>
            </a:xfrm>
            <a:prstGeom prst="rect">
              <a:avLst/>
            </a:prstGeom>
          </p:spPr>
        </p:pic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B6C7BA55-A614-4732-BE04-27C948B22BEF}"/>
              </a:ext>
            </a:extLst>
          </p:cNvPr>
          <p:cNvGrpSpPr/>
          <p:nvPr/>
        </p:nvGrpSpPr>
        <p:grpSpPr>
          <a:xfrm>
            <a:off x="-508892" y="4468512"/>
            <a:ext cx="498651" cy="498651"/>
            <a:chOff x="5682000" y="3015000"/>
            <a:chExt cx="828000" cy="828000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2757E13F-ABCC-4DD2-BE02-9057C549BE9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82000" y="3015000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8" name="Graphic 47" descr="Document with solid fill">
              <a:extLst>
                <a:ext uri="{FF2B5EF4-FFF2-40B4-BE49-F238E27FC236}">
                  <a16:creationId xmlns:a16="http://schemas.microsoft.com/office/drawing/2014/main" id="{A63037F9-72DF-453F-8234-4938672B21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/>
            <a:stretch/>
          </p:blipFill>
          <p:spPr>
            <a:xfrm>
              <a:off x="5802050" y="3135055"/>
              <a:ext cx="587889" cy="587889"/>
            </a:xfrm>
            <a:prstGeom prst="rect">
              <a:avLst/>
            </a:prstGeom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ECA8E6B-848F-4000-AE8B-FDF4CABDEEE9}"/>
              </a:ext>
            </a:extLst>
          </p:cNvPr>
          <p:cNvGrpSpPr/>
          <p:nvPr/>
        </p:nvGrpSpPr>
        <p:grpSpPr>
          <a:xfrm>
            <a:off x="-508892" y="5273223"/>
            <a:ext cx="498651" cy="498651"/>
            <a:chOff x="-828000" y="1770401"/>
            <a:chExt cx="828000" cy="828000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6D390615-99CB-4020-81A5-5437E19D6FF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28000" y="1770401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5" name="Graphic 24" descr="Video camera with solid fill">
              <a:extLst>
                <a:ext uri="{FF2B5EF4-FFF2-40B4-BE49-F238E27FC236}">
                  <a16:creationId xmlns:a16="http://schemas.microsoft.com/office/drawing/2014/main" id="{1267D133-0EBF-49CD-9553-95D1A20D4DF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rcRect/>
            <a:stretch/>
          </p:blipFill>
          <p:spPr>
            <a:xfrm>
              <a:off x="-707946" y="1891162"/>
              <a:ext cx="587889" cy="587889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D2FD49AF-AF20-439D-B719-3370381B5B1E}"/>
              </a:ext>
            </a:extLst>
          </p:cNvPr>
          <p:cNvGrpSpPr/>
          <p:nvPr/>
        </p:nvGrpSpPr>
        <p:grpSpPr>
          <a:xfrm>
            <a:off x="-508892" y="1249668"/>
            <a:ext cx="498651" cy="498651"/>
            <a:chOff x="-828000" y="1770401"/>
            <a:chExt cx="828000" cy="828000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E05B0C7B-CEE9-4F22-894D-E6A0B18DE68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28000" y="1770401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1" name="Graphic 30" descr="Table with solid fill">
              <a:extLst>
                <a:ext uri="{FF2B5EF4-FFF2-40B4-BE49-F238E27FC236}">
                  <a16:creationId xmlns:a16="http://schemas.microsoft.com/office/drawing/2014/main" id="{730312E5-8AA2-4971-8E7E-2465BBF15CBC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rcRect/>
            <a:stretch/>
          </p:blipFill>
          <p:spPr>
            <a:xfrm>
              <a:off x="-707946" y="1891162"/>
              <a:ext cx="587889" cy="587889"/>
            </a:xfrm>
            <a:prstGeom prst="rect">
              <a:avLst/>
            </a:prstGeom>
          </p:spPr>
        </p:pic>
      </p:grp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A1923538-FEE3-4D49-9E62-A0188A531385}"/>
              </a:ext>
            </a:extLst>
          </p:cNvPr>
          <p:cNvSpPr/>
          <p:nvPr/>
        </p:nvSpPr>
        <p:spPr>
          <a:xfrm rot="10800000">
            <a:off x="-5" y="-9311716"/>
            <a:ext cx="762963" cy="16377535"/>
          </a:xfrm>
          <a:custGeom>
            <a:avLst/>
            <a:gdLst>
              <a:gd name="connsiteX0" fmla="*/ 0 w 1128889"/>
              <a:gd name="connsiteY0" fmla="*/ 17971475 h 17971475"/>
              <a:gd name="connsiteX1" fmla="*/ 0 w 1128889"/>
              <a:gd name="connsiteY1" fmla="*/ 9910855 h 17971475"/>
              <a:gd name="connsiteX2" fmla="*/ 533251 w 1128889"/>
              <a:gd name="connsiteY2" fmla="*/ 8955490 h 17971475"/>
              <a:gd name="connsiteX3" fmla="*/ 0 w 1128889"/>
              <a:gd name="connsiteY3" fmla="*/ 8000124 h 17971475"/>
              <a:gd name="connsiteX4" fmla="*/ 0 w 1128889"/>
              <a:gd name="connsiteY4" fmla="*/ 0 h 17971475"/>
              <a:gd name="connsiteX5" fmla="*/ 1128889 w 1128889"/>
              <a:gd name="connsiteY5" fmla="*/ 0 h 17971475"/>
              <a:gd name="connsiteX6" fmla="*/ 1128889 w 1128889"/>
              <a:gd name="connsiteY6" fmla="*/ 17971475 h 17971475"/>
              <a:gd name="connsiteX0" fmla="*/ 0 w 1128889"/>
              <a:gd name="connsiteY0" fmla="*/ 17971475 h 17971475"/>
              <a:gd name="connsiteX1" fmla="*/ 0 w 1128889"/>
              <a:gd name="connsiteY1" fmla="*/ 9910855 h 17971475"/>
              <a:gd name="connsiteX2" fmla="*/ 533251 w 1128889"/>
              <a:gd name="connsiteY2" fmla="*/ 8955490 h 17971475"/>
              <a:gd name="connsiteX3" fmla="*/ 0 w 1128889"/>
              <a:gd name="connsiteY3" fmla="*/ 8000124 h 17971475"/>
              <a:gd name="connsiteX4" fmla="*/ 0 w 1128889"/>
              <a:gd name="connsiteY4" fmla="*/ 0 h 17971475"/>
              <a:gd name="connsiteX5" fmla="*/ 1128889 w 1128889"/>
              <a:gd name="connsiteY5" fmla="*/ 0 h 17971475"/>
              <a:gd name="connsiteX6" fmla="*/ 1128889 w 1128889"/>
              <a:gd name="connsiteY6" fmla="*/ 17971475 h 17971475"/>
              <a:gd name="connsiteX7" fmla="*/ 0 w 1128889"/>
              <a:gd name="connsiteY7" fmla="*/ 17971475 h 17971475"/>
              <a:gd name="connsiteX0" fmla="*/ 8 w 1128897"/>
              <a:gd name="connsiteY0" fmla="*/ 17971475 h 17971475"/>
              <a:gd name="connsiteX1" fmla="*/ 8 w 1128897"/>
              <a:gd name="connsiteY1" fmla="*/ 9910855 h 17971475"/>
              <a:gd name="connsiteX2" fmla="*/ 533259 w 1128897"/>
              <a:gd name="connsiteY2" fmla="*/ 8955490 h 17971475"/>
              <a:gd name="connsiteX3" fmla="*/ 8 w 1128897"/>
              <a:gd name="connsiteY3" fmla="*/ 8000124 h 17971475"/>
              <a:gd name="connsiteX4" fmla="*/ 8 w 1128897"/>
              <a:gd name="connsiteY4" fmla="*/ 0 h 17971475"/>
              <a:gd name="connsiteX5" fmla="*/ 1128897 w 1128897"/>
              <a:gd name="connsiteY5" fmla="*/ 0 h 17971475"/>
              <a:gd name="connsiteX6" fmla="*/ 1128897 w 1128897"/>
              <a:gd name="connsiteY6" fmla="*/ 17971475 h 17971475"/>
              <a:gd name="connsiteX7" fmla="*/ 8 w 1128897"/>
              <a:gd name="connsiteY7" fmla="*/ 17971475 h 17971475"/>
              <a:gd name="connsiteX0" fmla="*/ 296 w 1129185"/>
              <a:gd name="connsiteY0" fmla="*/ 17971475 h 17971475"/>
              <a:gd name="connsiteX1" fmla="*/ 296 w 1129185"/>
              <a:gd name="connsiteY1" fmla="*/ 9910855 h 17971475"/>
              <a:gd name="connsiteX2" fmla="*/ 533547 w 1129185"/>
              <a:gd name="connsiteY2" fmla="*/ 8955490 h 17971475"/>
              <a:gd name="connsiteX3" fmla="*/ 296 w 1129185"/>
              <a:gd name="connsiteY3" fmla="*/ 8000124 h 17971475"/>
              <a:gd name="connsiteX4" fmla="*/ 296 w 1129185"/>
              <a:gd name="connsiteY4" fmla="*/ 0 h 17971475"/>
              <a:gd name="connsiteX5" fmla="*/ 1129185 w 1129185"/>
              <a:gd name="connsiteY5" fmla="*/ 0 h 17971475"/>
              <a:gd name="connsiteX6" fmla="*/ 1129185 w 1129185"/>
              <a:gd name="connsiteY6" fmla="*/ 17971475 h 17971475"/>
              <a:gd name="connsiteX7" fmla="*/ 296 w 1129185"/>
              <a:gd name="connsiteY7" fmla="*/ 17971475 h 17971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29185" h="17971475">
                <a:moveTo>
                  <a:pt x="296" y="17971475"/>
                </a:moveTo>
                <a:cubicBezTo>
                  <a:pt x="296" y="15284602"/>
                  <a:pt x="-370" y="10451471"/>
                  <a:pt x="296" y="9910855"/>
                </a:cubicBezTo>
                <a:cubicBezTo>
                  <a:pt x="962" y="9370239"/>
                  <a:pt x="524554" y="9386635"/>
                  <a:pt x="533547" y="8955490"/>
                </a:cubicBezTo>
                <a:cubicBezTo>
                  <a:pt x="542540" y="8524345"/>
                  <a:pt x="-2259" y="8524641"/>
                  <a:pt x="296" y="8000124"/>
                </a:cubicBezTo>
                <a:cubicBezTo>
                  <a:pt x="2851" y="7475607"/>
                  <a:pt x="296" y="2666708"/>
                  <a:pt x="296" y="0"/>
                </a:cubicBezTo>
                <a:lnTo>
                  <a:pt x="1129185" y="0"/>
                </a:lnTo>
                <a:lnTo>
                  <a:pt x="1129185" y="17971475"/>
                </a:lnTo>
                <a:lnTo>
                  <a:pt x="296" y="17971475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FD2BFD5-5AF7-4AEA-B0D4-EEFF54492DE1}"/>
              </a:ext>
            </a:extLst>
          </p:cNvPr>
          <p:cNvGrpSpPr/>
          <p:nvPr/>
        </p:nvGrpSpPr>
        <p:grpSpPr>
          <a:xfrm>
            <a:off x="-494043" y="444957"/>
            <a:ext cx="498651" cy="498651"/>
            <a:chOff x="517638" y="444957"/>
            <a:chExt cx="498651" cy="498651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21DE8D81-F973-4135-8F69-98E9D1D01D3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7638" y="444957"/>
              <a:ext cx="498651" cy="49865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8" name="Graphic 27" descr="Playbook with solid fill">
              <a:extLst>
                <a:ext uri="{FF2B5EF4-FFF2-40B4-BE49-F238E27FC236}">
                  <a16:creationId xmlns:a16="http://schemas.microsoft.com/office/drawing/2014/main" id="{CDDB901C-52B0-4D90-9A37-D0668D13EEFD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rcRect/>
            <a:stretch/>
          </p:blipFill>
          <p:spPr>
            <a:xfrm>
              <a:off x="589939" y="517684"/>
              <a:ext cx="354048" cy="354048"/>
            </a:xfrm>
            <a:prstGeom prst="rect">
              <a:avLst/>
            </a:prstGeom>
          </p:spPr>
        </p:pic>
      </p:grpSp>
      <p:pic>
        <p:nvPicPr>
          <p:cNvPr id="43" name="Graphic 42" descr="Table with solid fill">
            <a:hlinkClick r:id="rId20" action="ppaction://hlinksldjump"/>
            <a:extLst>
              <a:ext uri="{FF2B5EF4-FFF2-40B4-BE49-F238E27FC236}">
                <a16:creationId xmlns:a16="http://schemas.microsoft.com/office/drawing/2014/main" id="{2EE7B121-63D2-4D34-9025-FDB2979454AC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rcRect/>
          <a:stretch/>
        </p:blipFill>
        <p:spPr>
          <a:xfrm>
            <a:off x="204456" y="1322395"/>
            <a:ext cx="354048" cy="354048"/>
          </a:xfrm>
          <a:prstGeom prst="rect">
            <a:avLst/>
          </a:prstGeom>
        </p:spPr>
      </p:pic>
      <p:pic>
        <p:nvPicPr>
          <p:cNvPr id="55" name="Graphic 54" descr="Donut with solid fill">
            <a:hlinkClick r:id="rId23" action="ppaction://hlinksldjump"/>
            <a:extLst>
              <a:ext uri="{FF2B5EF4-FFF2-40B4-BE49-F238E27FC236}">
                <a16:creationId xmlns:a16="http://schemas.microsoft.com/office/drawing/2014/main" id="{B5DF935D-E7CE-4094-B4FB-4328CA5D50AF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rcRect/>
          <a:stretch/>
        </p:blipFill>
        <p:spPr>
          <a:xfrm>
            <a:off x="204456" y="2125737"/>
            <a:ext cx="354048" cy="354048"/>
          </a:xfrm>
          <a:prstGeom prst="rect">
            <a:avLst/>
          </a:prstGeom>
        </p:spPr>
      </p:pic>
      <p:pic>
        <p:nvPicPr>
          <p:cNvPr id="56" name="Graphic 55" descr="Lightbulb with solid fill">
            <a:hlinkClick r:id="rId26" action="ppaction://hlinksldjump"/>
            <a:extLst>
              <a:ext uri="{FF2B5EF4-FFF2-40B4-BE49-F238E27FC236}">
                <a16:creationId xmlns:a16="http://schemas.microsoft.com/office/drawing/2014/main" id="{DEFBE813-E1D8-45AD-8A56-9BCA5F6974A4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204456" y="2929079"/>
            <a:ext cx="354048" cy="354048"/>
          </a:xfrm>
          <a:prstGeom prst="rect">
            <a:avLst/>
          </a:prstGeom>
        </p:spPr>
      </p:pic>
      <p:pic>
        <p:nvPicPr>
          <p:cNvPr id="57" name="Graphic 56" descr="Single gear with solid fill">
            <a:hlinkClick r:id="rId29" action="ppaction://hlinksldjump"/>
            <a:extLst>
              <a:ext uri="{FF2B5EF4-FFF2-40B4-BE49-F238E27FC236}">
                <a16:creationId xmlns:a16="http://schemas.microsoft.com/office/drawing/2014/main" id="{B7F45820-1149-4FB9-ADCF-A946344D0F38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204456" y="3734647"/>
            <a:ext cx="354048" cy="354048"/>
          </a:xfrm>
          <a:prstGeom prst="rect">
            <a:avLst/>
          </a:prstGeom>
        </p:spPr>
      </p:pic>
      <p:pic>
        <p:nvPicPr>
          <p:cNvPr id="58" name="Graphic 57" descr="Document with solid fill">
            <a:hlinkClick r:id="rId32" action="ppaction://hlinksldjump"/>
            <a:extLst>
              <a:ext uri="{FF2B5EF4-FFF2-40B4-BE49-F238E27FC236}">
                <a16:creationId xmlns:a16="http://schemas.microsoft.com/office/drawing/2014/main" id="{6FEA1FC4-E556-40F8-ADB7-6BBF7914A67B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4"/>
              </a:ext>
            </a:extLst>
          </a:blip>
          <a:srcRect/>
          <a:stretch/>
        </p:blipFill>
        <p:spPr>
          <a:xfrm>
            <a:off x="204456" y="4537754"/>
            <a:ext cx="354048" cy="354048"/>
          </a:xfrm>
          <a:prstGeom prst="rect">
            <a:avLst/>
          </a:prstGeom>
        </p:spPr>
      </p:pic>
      <p:pic>
        <p:nvPicPr>
          <p:cNvPr id="59" name="Graphic 58" descr="Video camera with solid fill">
            <a:hlinkClick r:id="rId35" action="ppaction://hlinksldjump"/>
            <a:extLst>
              <a:ext uri="{FF2B5EF4-FFF2-40B4-BE49-F238E27FC236}">
                <a16:creationId xmlns:a16="http://schemas.microsoft.com/office/drawing/2014/main" id="{9F49D0F7-1A15-4769-9BF3-688267D38D81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7"/>
              </a:ext>
            </a:extLst>
          </a:blip>
          <a:srcRect/>
          <a:stretch/>
        </p:blipFill>
        <p:spPr>
          <a:xfrm>
            <a:off x="232383" y="5345524"/>
            <a:ext cx="354048" cy="354048"/>
          </a:xfrm>
          <a:prstGeom prst="rect">
            <a:avLst/>
          </a:prstGeom>
        </p:spPr>
      </p:pic>
      <p:pic>
        <p:nvPicPr>
          <p:cNvPr id="60" name="Graphic 59" descr="Users with solid fill">
            <a:hlinkClick r:id="rId38" action="ppaction://hlinksldjump"/>
            <a:extLst>
              <a:ext uri="{FF2B5EF4-FFF2-40B4-BE49-F238E27FC236}">
                <a16:creationId xmlns:a16="http://schemas.microsoft.com/office/drawing/2014/main" id="{91D3624C-534D-4A6D-9270-B9F722A40BF3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0"/>
              </a:ext>
            </a:extLst>
          </a:blip>
          <a:stretch>
            <a:fillRect/>
          </a:stretch>
        </p:blipFill>
        <p:spPr>
          <a:xfrm>
            <a:off x="236545" y="6148631"/>
            <a:ext cx="354048" cy="354048"/>
          </a:xfrm>
          <a:prstGeom prst="rect">
            <a:avLst/>
          </a:prstGeom>
        </p:spPr>
      </p:pic>
      <p:pic>
        <p:nvPicPr>
          <p:cNvPr id="50" name="Graphic 49" descr="Playbook with solid fill">
            <a:hlinkClick r:id="rId41" action="ppaction://hlinksldjump"/>
            <a:extLst>
              <a:ext uri="{FF2B5EF4-FFF2-40B4-BE49-F238E27FC236}">
                <a16:creationId xmlns:a16="http://schemas.microsoft.com/office/drawing/2014/main" id="{12BD2DD2-CED4-494F-9702-63C7CA49D5E8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3"/>
              </a:ext>
            </a:extLst>
          </a:blip>
          <a:srcRect/>
          <a:stretch/>
        </p:blipFill>
        <p:spPr>
          <a:xfrm>
            <a:off x="204456" y="514625"/>
            <a:ext cx="354048" cy="35404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4F1119-C019-48E6-BE2E-D81F1EF9F1B9}"/>
              </a:ext>
            </a:extLst>
          </p:cNvPr>
          <p:cNvSpPr txBox="1"/>
          <p:nvPr/>
        </p:nvSpPr>
        <p:spPr>
          <a:xfrm>
            <a:off x="3444672" y="3075057"/>
            <a:ext cx="5577408" cy="70788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4000" b="1">
                <a:solidFill>
                  <a:schemeClr val="bg1"/>
                </a:solidFill>
                <a:latin typeface="Segoe UI"/>
                <a:cs typeface="Segoe UI"/>
              </a:rPr>
              <a:t>Conway’s Game of Life</a:t>
            </a:r>
          </a:p>
        </p:txBody>
      </p:sp>
    </p:spTree>
    <p:extLst>
      <p:ext uri="{BB962C8B-B14F-4D97-AF65-F5344CB8AC3E}">
        <p14:creationId xmlns:p14="http://schemas.microsoft.com/office/powerpoint/2010/main" val="31088677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C7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0B0A8F7D-3087-4FC9-8207-7E0CD4431FF0}"/>
              </a:ext>
            </a:extLst>
          </p:cNvPr>
          <p:cNvGrpSpPr/>
          <p:nvPr/>
        </p:nvGrpSpPr>
        <p:grpSpPr>
          <a:xfrm>
            <a:off x="-508892" y="6077932"/>
            <a:ext cx="498651" cy="498651"/>
            <a:chOff x="-828000" y="5538067"/>
            <a:chExt cx="828000" cy="828000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13A1E356-7232-4B62-9B34-A66473B1802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28000" y="5538067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7" name="Graphic 36" descr="Users with solid fill">
              <a:extLst>
                <a:ext uri="{FF2B5EF4-FFF2-40B4-BE49-F238E27FC236}">
                  <a16:creationId xmlns:a16="http://schemas.microsoft.com/office/drawing/2014/main" id="{005EE129-0133-45AE-9896-93CD90EDDD5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-707949" y="5660944"/>
              <a:ext cx="587889" cy="587889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2252304-2EC9-4E17-9C24-01B88802A3D1}"/>
              </a:ext>
            </a:extLst>
          </p:cNvPr>
          <p:cNvGrpSpPr/>
          <p:nvPr/>
        </p:nvGrpSpPr>
        <p:grpSpPr>
          <a:xfrm>
            <a:off x="-508892" y="3663801"/>
            <a:ext cx="498651" cy="498651"/>
            <a:chOff x="-828000" y="4282177"/>
            <a:chExt cx="828000" cy="828000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4D04EF55-496F-4B9D-86F3-3F7AD58ADF4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28000" y="4282177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0" name="Graphic 39" descr="Single gear with solid fill">
              <a:extLst>
                <a:ext uri="{FF2B5EF4-FFF2-40B4-BE49-F238E27FC236}">
                  <a16:creationId xmlns:a16="http://schemas.microsoft.com/office/drawing/2014/main" id="{25FA5588-B7CF-443C-8D3C-22B0B7BEDE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-707948" y="4404350"/>
              <a:ext cx="587889" cy="587889"/>
            </a:xfrm>
            <a:prstGeom prst="rect">
              <a:avLst/>
            </a:prstGeom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E6797FD6-6A68-4977-8856-619111F28869}"/>
              </a:ext>
            </a:extLst>
          </p:cNvPr>
          <p:cNvGrpSpPr/>
          <p:nvPr/>
        </p:nvGrpSpPr>
        <p:grpSpPr>
          <a:xfrm>
            <a:off x="-508892" y="2054379"/>
            <a:ext cx="498651" cy="498651"/>
            <a:chOff x="-828000" y="1770401"/>
            <a:chExt cx="828000" cy="828000"/>
          </a:xfrm>
        </p:grpSpPr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1F7A2BAE-5243-4E57-B1CC-58A7CAD9787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28000" y="1770401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2" name="Graphic 41" descr="Donut with solid fill">
              <a:extLst>
                <a:ext uri="{FF2B5EF4-FFF2-40B4-BE49-F238E27FC236}">
                  <a16:creationId xmlns:a16="http://schemas.microsoft.com/office/drawing/2014/main" id="{BF64797A-5AEA-463F-9444-5AB253A1545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-707946" y="1891162"/>
              <a:ext cx="587889" cy="587889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203B8967-AC56-43C1-8754-6E6099970BCE}"/>
              </a:ext>
            </a:extLst>
          </p:cNvPr>
          <p:cNvGrpSpPr/>
          <p:nvPr/>
        </p:nvGrpSpPr>
        <p:grpSpPr>
          <a:xfrm>
            <a:off x="517638" y="2859090"/>
            <a:ext cx="498651" cy="498651"/>
            <a:chOff x="714893" y="514511"/>
            <a:chExt cx="828000" cy="828000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279F717A-6A35-481E-8AC0-BAE0FC4373E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4893" y="514511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5" name="Graphic 44" descr="Lightbulb with solid fill">
              <a:extLst>
                <a:ext uri="{FF2B5EF4-FFF2-40B4-BE49-F238E27FC236}">
                  <a16:creationId xmlns:a16="http://schemas.microsoft.com/office/drawing/2014/main" id="{384BAF4B-893C-4673-8987-4B0D5B3B397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34948" y="634566"/>
              <a:ext cx="587889" cy="587889"/>
            </a:xfrm>
            <a:prstGeom prst="rect">
              <a:avLst/>
            </a:prstGeom>
          </p:spPr>
        </p:pic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B6C7BA55-A614-4732-BE04-27C948B22BEF}"/>
              </a:ext>
            </a:extLst>
          </p:cNvPr>
          <p:cNvGrpSpPr/>
          <p:nvPr/>
        </p:nvGrpSpPr>
        <p:grpSpPr>
          <a:xfrm>
            <a:off x="-508892" y="4468512"/>
            <a:ext cx="498651" cy="498651"/>
            <a:chOff x="5682000" y="3015000"/>
            <a:chExt cx="828000" cy="828000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2757E13F-ABCC-4DD2-BE02-9057C549BE9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82000" y="3015000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8" name="Graphic 47" descr="Document with solid fill">
              <a:extLst>
                <a:ext uri="{FF2B5EF4-FFF2-40B4-BE49-F238E27FC236}">
                  <a16:creationId xmlns:a16="http://schemas.microsoft.com/office/drawing/2014/main" id="{A63037F9-72DF-453F-8234-4938672B21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/>
          </p:blipFill>
          <p:spPr>
            <a:xfrm>
              <a:off x="5802050" y="3135055"/>
              <a:ext cx="587889" cy="587889"/>
            </a:xfrm>
            <a:prstGeom prst="rect">
              <a:avLst/>
            </a:prstGeom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ECA8E6B-848F-4000-AE8B-FDF4CABDEEE9}"/>
              </a:ext>
            </a:extLst>
          </p:cNvPr>
          <p:cNvGrpSpPr/>
          <p:nvPr/>
        </p:nvGrpSpPr>
        <p:grpSpPr>
          <a:xfrm>
            <a:off x="-508892" y="5273223"/>
            <a:ext cx="498651" cy="498651"/>
            <a:chOff x="-828000" y="1770401"/>
            <a:chExt cx="828000" cy="828000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6D390615-99CB-4020-81A5-5437E19D6FF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28000" y="1770401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5" name="Graphic 24" descr="Video camera with solid fill">
              <a:extLst>
                <a:ext uri="{FF2B5EF4-FFF2-40B4-BE49-F238E27FC236}">
                  <a16:creationId xmlns:a16="http://schemas.microsoft.com/office/drawing/2014/main" id="{1267D133-0EBF-49CD-9553-95D1A20D4DF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/>
            <a:stretch/>
          </p:blipFill>
          <p:spPr>
            <a:xfrm>
              <a:off x="-707946" y="1891162"/>
              <a:ext cx="587889" cy="587889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D2FD49AF-AF20-439D-B719-3370381B5B1E}"/>
              </a:ext>
            </a:extLst>
          </p:cNvPr>
          <p:cNvGrpSpPr/>
          <p:nvPr/>
        </p:nvGrpSpPr>
        <p:grpSpPr>
          <a:xfrm>
            <a:off x="-508892" y="1249668"/>
            <a:ext cx="498651" cy="498651"/>
            <a:chOff x="-828000" y="1770401"/>
            <a:chExt cx="828000" cy="828000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E05B0C7B-CEE9-4F22-894D-E6A0B18DE68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28000" y="1770401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1" name="Graphic 30" descr="Table with solid fill">
              <a:extLst>
                <a:ext uri="{FF2B5EF4-FFF2-40B4-BE49-F238E27FC236}">
                  <a16:creationId xmlns:a16="http://schemas.microsoft.com/office/drawing/2014/main" id="{730312E5-8AA2-4971-8E7E-2465BBF15CB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rcRect/>
            <a:stretch/>
          </p:blipFill>
          <p:spPr>
            <a:xfrm>
              <a:off x="-707946" y="1891162"/>
              <a:ext cx="587889" cy="587889"/>
            </a:xfrm>
            <a:prstGeom prst="rect">
              <a:avLst/>
            </a:prstGeom>
          </p:spPr>
        </p:pic>
      </p:grp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A1923538-FEE3-4D49-9E62-A0188A531385}"/>
              </a:ext>
            </a:extLst>
          </p:cNvPr>
          <p:cNvSpPr/>
          <p:nvPr/>
        </p:nvSpPr>
        <p:spPr>
          <a:xfrm rot="10800000">
            <a:off x="-1" y="-3102798"/>
            <a:ext cx="762963" cy="12373185"/>
          </a:xfrm>
          <a:custGeom>
            <a:avLst/>
            <a:gdLst>
              <a:gd name="connsiteX0" fmla="*/ 0 w 1128889"/>
              <a:gd name="connsiteY0" fmla="*/ 17971475 h 17971475"/>
              <a:gd name="connsiteX1" fmla="*/ 0 w 1128889"/>
              <a:gd name="connsiteY1" fmla="*/ 9910855 h 17971475"/>
              <a:gd name="connsiteX2" fmla="*/ 533251 w 1128889"/>
              <a:gd name="connsiteY2" fmla="*/ 8955490 h 17971475"/>
              <a:gd name="connsiteX3" fmla="*/ 0 w 1128889"/>
              <a:gd name="connsiteY3" fmla="*/ 8000124 h 17971475"/>
              <a:gd name="connsiteX4" fmla="*/ 0 w 1128889"/>
              <a:gd name="connsiteY4" fmla="*/ 0 h 17971475"/>
              <a:gd name="connsiteX5" fmla="*/ 1128889 w 1128889"/>
              <a:gd name="connsiteY5" fmla="*/ 0 h 17971475"/>
              <a:gd name="connsiteX6" fmla="*/ 1128889 w 1128889"/>
              <a:gd name="connsiteY6" fmla="*/ 17971475 h 17971475"/>
              <a:gd name="connsiteX0" fmla="*/ 0 w 1128889"/>
              <a:gd name="connsiteY0" fmla="*/ 17971475 h 17971475"/>
              <a:gd name="connsiteX1" fmla="*/ 0 w 1128889"/>
              <a:gd name="connsiteY1" fmla="*/ 9910855 h 17971475"/>
              <a:gd name="connsiteX2" fmla="*/ 533251 w 1128889"/>
              <a:gd name="connsiteY2" fmla="*/ 8955490 h 17971475"/>
              <a:gd name="connsiteX3" fmla="*/ 0 w 1128889"/>
              <a:gd name="connsiteY3" fmla="*/ 8000124 h 17971475"/>
              <a:gd name="connsiteX4" fmla="*/ 0 w 1128889"/>
              <a:gd name="connsiteY4" fmla="*/ 0 h 17971475"/>
              <a:gd name="connsiteX5" fmla="*/ 1128889 w 1128889"/>
              <a:gd name="connsiteY5" fmla="*/ 0 h 17971475"/>
              <a:gd name="connsiteX6" fmla="*/ 1128889 w 1128889"/>
              <a:gd name="connsiteY6" fmla="*/ 17971475 h 17971475"/>
              <a:gd name="connsiteX7" fmla="*/ 0 w 1128889"/>
              <a:gd name="connsiteY7" fmla="*/ 17971475 h 17971475"/>
              <a:gd name="connsiteX0" fmla="*/ 8 w 1128897"/>
              <a:gd name="connsiteY0" fmla="*/ 17971475 h 17971475"/>
              <a:gd name="connsiteX1" fmla="*/ 8 w 1128897"/>
              <a:gd name="connsiteY1" fmla="*/ 9910855 h 17971475"/>
              <a:gd name="connsiteX2" fmla="*/ 533259 w 1128897"/>
              <a:gd name="connsiteY2" fmla="*/ 8955490 h 17971475"/>
              <a:gd name="connsiteX3" fmla="*/ 8 w 1128897"/>
              <a:gd name="connsiteY3" fmla="*/ 8000124 h 17971475"/>
              <a:gd name="connsiteX4" fmla="*/ 8 w 1128897"/>
              <a:gd name="connsiteY4" fmla="*/ 0 h 17971475"/>
              <a:gd name="connsiteX5" fmla="*/ 1128897 w 1128897"/>
              <a:gd name="connsiteY5" fmla="*/ 0 h 17971475"/>
              <a:gd name="connsiteX6" fmla="*/ 1128897 w 1128897"/>
              <a:gd name="connsiteY6" fmla="*/ 17971475 h 17971475"/>
              <a:gd name="connsiteX7" fmla="*/ 8 w 1128897"/>
              <a:gd name="connsiteY7" fmla="*/ 17971475 h 17971475"/>
              <a:gd name="connsiteX0" fmla="*/ 296 w 1129185"/>
              <a:gd name="connsiteY0" fmla="*/ 17971475 h 17971475"/>
              <a:gd name="connsiteX1" fmla="*/ 296 w 1129185"/>
              <a:gd name="connsiteY1" fmla="*/ 9910855 h 17971475"/>
              <a:gd name="connsiteX2" fmla="*/ 533547 w 1129185"/>
              <a:gd name="connsiteY2" fmla="*/ 8955490 h 17971475"/>
              <a:gd name="connsiteX3" fmla="*/ 296 w 1129185"/>
              <a:gd name="connsiteY3" fmla="*/ 8000124 h 17971475"/>
              <a:gd name="connsiteX4" fmla="*/ 296 w 1129185"/>
              <a:gd name="connsiteY4" fmla="*/ 0 h 17971475"/>
              <a:gd name="connsiteX5" fmla="*/ 1129185 w 1129185"/>
              <a:gd name="connsiteY5" fmla="*/ 0 h 17971475"/>
              <a:gd name="connsiteX6" fmla="*/ 1129185 w 1129185"/>
              <a:gd name="connsiteY6" fmla="*/ 17971475 h 17971475"/>
              <a:gd name="connsiteX7" fmla="*/ 296 w 1129185"/>
              <a:gd name="connsiteY7" fmla="*/ 17971475 h 17971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29185" h="17971475">
                <a:moveTo>
                  <a:pt x="296" y="17971475"/>
                </a:moveTo>
                <a:cubicBezTo>
                  <a:pt x="296" y="15284602"/>
                  <a:pt x="-370" y="10451471"/>
                  <a:pt x="296" y="9910855"/>
                </a:cubicBezTo>
                <a:cubicBezTo>
                  <a:pt x="962" y="9370239"/>
                  <a:pt x="524554" y="9386635"/>
                  <a:pt x="533547" y="8955490"/>
                </a:cubicBezTo>
                <a:cubicBezTo>
                  <a:pt x="542540" y="8524345"/>
                  <a:pt x="-2259" y="8524641"/>
                  <a:pt x="296" y="8000124"/>
                </a:cubicBezTo>
                <a:cubicBezTo>
                  <a:pt x="2851" y="7475607"/>
                  <a:pt x="296" y="2666708"/>
                  <a:pt x="296" y="0"/>
                </a:cubicBezTo>
                <a:lnTo>
                  <a:pt x="1129185" y="0"/>
                </a:lnTo>
                <a:lnTo>
                  <a:pt x="1129185" y="17971475"/>
                </a:lnTo>
                <a:lnTo>
                  <a:pt x="296" y="1797147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0C93D8D-E8F7-42EB-9485-4B9B2A3B7829}"/>
              </a:ext>
            </a:extLst>
          </p:cNvPr>
          <p:cNvGrpSpPr/>
          <p:nvPr/>
        </p:nvGrpSpPr>
        <p:grpSpPr>
          <a:xfrm>
            <a:off x="-491646" y="444957"/>
            <a:ext cx="498651" cy="498651"/>
            <a:chOff x="5004121" y="229042"/>
            <a:chExt cx="828000" cy="828000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21DE8D81-F973-4135-8F69-98E9D1D01D3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04121" y="229042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8" name="Graphic 27" descr="Playbook with solid fill">
              <a:extLst>
                <a:ext uri="{FF2B5EF4-FFF2-40B4-BE49-F238E27FC236}">
                  <a16:creationId xmlns:a16="http://schemas.microsoft.com/office/drawing/2014/main" id="{CDDB901C-52B0-4D90-9A37-D0668D13EEFD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rcRect/>
            <a:stretch/>
          </p:blipFill>
          <p:spPr>
            <a:xfrm>
              <a:off x="5124175" y="349803"/>
              <a:ext cx="587889" cy="587889"/>
            </a:xfrm>
            <a:prstGeom prst="rect">
              <a:avLst/>
            </a:prstGeom>
          </p:spPr>
        </p:pic>
      </p:grpSp>
      <p:pic>
        <p:nvPicPr>
          <p:cNvPr id="43" name="Graphic 42" descr="Table with solid fill">
            <a:hlinkClick r:id="rId18" action="ppaction://hlinksldjump"/>
            <a:extLst>
              <a:ext uri="{FF2B5EF4-FFF2-40B4-BE49-F238E27FC236}">
                <a16:creationId xmlns:a16="http://schemas.microsoft.com/office/drawing/2014/main" id="{2EE7B121-63D2-4D34-9025-FDB2979454AC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/>
        </p:blipFill>
        <p:spPr>
          <a:xfrm>
            <a:off x="204456" y="1322395"/>
            <a:ext cx="354048" cy="354048"/>
          </a:xfrm>
          <a:prstGeom prst="rect">
            <a:avLst/>
          </a:prstGeom>
        </p:spPr>
      </p:pic>
      <p:pic>
        <p:nvPicPr>
          <p:cNvPr id="55" name="Graphic 54" descr="Donut with solid fill">
            <a:hlinkClick r:id="rId21" action="ppaction://hlinksldjump"/>
            <a:extLst>
              <a:ext uri="{FF2B5EF4-FFF2-40B4-BE49-F238E27FC236}">
                <a16:creationId xmlns:a16="http://schemas.microsoft.com/office/drawing/2014/main" id="{B5DF935D-E7CE-4094-B4FB-4328CA5D50AF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rcRect/>
          <a:stretch/>
        </p:blipFill>
        <p:spPr>
          <a:xfrm>
            <a:off x="204456" y="2125737"/>
            <a:ext cx="354048" cy="354048"/>
          </a:xfrm>
          <a:prstGeom prst="rect">
            <a:avLst/>
          </a:prstGeom>
        </p:spPr>
      </p:pic>
      <p:pic>
        <p:nvPicPr>
          <p:cNvPr id="56" name="Graphic 55" descr="Lightbulb with solid fill">
            <a:hlinkClick r:id="rId24" action="ppaction://hlinksldjump"/>
            <a:extLst>
              <a:ext uri="{FF2B5EF4-FFF2-40B4-BE49-F238E27FC236}">
                <a16:creationId xmlns:a16="http://schemas.microsoft.com/office/drawing/2014/main" id="{DEFBE813-E1D8-45AD-8A56-9BCA5F6974A4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04456" y="2929079"/>
            <a:ext cx="354048" cy="354048"/>
          </a:xfrm>
          <a:prstGeom prst="rect">
            <a:avLst/>
          </a:prstGeom>
        </p:spPr>
      </p:pic>
      <p:pic>
        <p:nvPicPr>
          <p:cNvPr id="57" name="Graphic 56" descr="Single gear with solid fill">
            <a:hlinkClick r:id="rId27" action="ppaction://hlinksldjump"/>
            <a:extLst>
              <a:ext uri="{FF2B5EF4-FFF2-40B4-BE49-F238E27FC236}">
                <a16:creationId xmlns:a16="http://schemas.microsoft.com/office/drawing/2014/main" id="{B7F45820-1149-4FB9-ADCF-A946344D0F38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204456" y="3734647"/>
            <a:ext cx="354048" cy="354048"/>
          </a:xfrm>
          <a:prstGeom prst="rect">
            <a:avLst/>
          </a:prstGeom>
        </p:spPr>
      </p:pic>
      <p:pic>
        <p:nvPicPr>
          <p:cNvPr id="58" name="Graphic 57" descr="Document with solid fill">
            <a:hlinkClick r:id="rId30" action="ppaction://hlinksldjump"/>
            <a:extLst>
              <a:ext uri="{FF2B5EF4-FFF2-40B4-BE49-F238E27FC236}">
                <a16:creationId xmlns:a16="http://schemas.microsoft.com/office/drawing/2014/main" id="{6FEA1FC4-E556-40F8-ADB7-6BBF7914A67B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rcRect/>
          <a:stretch/>
        </p:blipFill>
        <p:spPr>
          <a:xfrm>
            <a:off x="204456" y="4537754"/>
            <a:ext cx="354048" cy="354048"/>
          </a:xfrm>
          <a:prstGeom prst="rect">
            <a:avLst/>
          </a:prstGeom>
        </p:spPr>
      </p:pic>
      <p:pic>
        <p:nvPicPr>
          <p:cNvPr id="59" name="Graphic 58" descr="Video camera with solid fill">
            <a:hlinkClick r:id="rId33" action="ppaction://hlinksldjump"/>
            <a:extLst>
              <a:ext uri="{FF2B5EF4-FFF2-40B4-BE49-F238E27FC236}">
                <a16:creationId xmlns:a16="http://schemas.microsoft.com/office/drawing/2014/main" id="{9F49D0F7-1A15-4769-9BF3-688267D38D81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rcRect/>
          <a:stretch/>
        </p:blipFill>
        <p:spPr>
          <a:xfrm>
            <a:off x="232383" y="5345524"/>
            <a:ext cx="354048" cy="354048"/>
          </a:xfrm>
          <a:prstGeom prst="rect">
            <a:avLst/>
          </a:prstGeom>
        </p:spPr>
      </p:pic>
      <p:pic>
        <p:nvPicPr>
          <p:cNvPr id="60" name="Graphic 59" descr="Users with solid fill">
            <a:hlinkClick r:id="rId36" action="ppaction://hlinksldjump"/>
            <a:extLst>
              <a:ext uri="{FF2B5EF4-FFF2-40B4-BE49-F238E27FC236}">
                <a16:creationId xmlns:a16="http://schemas.microsoft.com/office/drawing/2014/main" id="{91D3624C-534D-4A6D-9270-B9F722A40BF3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236545" y="6148631"/>
            <a:ext cx="354048" cy="354048"/>
          </a:xfrm>
          <a:prstGeom prst="rect">
            <a:avLst/>
          </a:prstGeom>
        </p:spPr>
      </p:pic>
      <p:pic>
        <p:nvPicPr>
          <p:cNvPr id="50" name="Graphic 49" descr="Playbook with solid fill">
            <a:hlinkClick r:id="rId39" action="ppaction://hlinksldjump"/>
            <a:extLst>
              <a:ext uri="{FF2B5EF4-FFF2-40B4-BE49-F238E27FC236}">
                <a16:creationId xmlns:a16="http://schemas.microsoft.com/office/drawing/2014/main" id="{1841543F-E5F5-413E-8518-3E14DFF6C702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1"/>
              </a:ext>
            </a:extLst>
          </a:blip>
          <a:srcRect/>
          <a:stretch/>
        </p:blipFill>
        <p:spPr>
          <a:xfrm>
            <a:off x="204456" y="514625"/>
            <a:ext cx="354048" cy="354048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A7958456-ED79-4655-9D8C-8220C5FF6FFF}"/>
              </a:ext>
            </a:extLst>
          </p:cNvPr>
          <p:cNvSpPr txBox="1"/>
          <p:nvPr/>
        </p:nvSpPr>
        <p:spPr>
          <a:xfrm>
            <a:off x="3965041" y="314460"/>
            <a:ext cx="51678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Building the next Grid</a:t>
            </a:r>
          </a:p>
        </p:txBody>
      </p:sp>
      <p:pic>
        <p:nvPicPr>
          <p:cNvPr id="6" name="Picture 8" descr="Text&#10;&#10;Description automatically generated">
            <a:extLst>
              <a:ext uri="{FF2B5EF4-FFF2-40B4-BE49-F238E27FC236}">
                <a16:creationId xmlns:a16="http://schemas.microsoft.com/office/drawing/2014/main" id="{58923EAD-1117-4FB2-89A0-A8C781182DF5}"/>
              </a:ext>
            </a:extLst>
          </p:cNvPr>
          <p:cNvPicPr>
            <a:picLocks noChangeAspect="1"/>
          </p:cNvPicPr>
          <p:nvPr/>
        </p:nvPicPr>
        <p:blipFill>
          <a:blip r:embed="rId42"/>
          <a:stretch>
            <a:fillRect/>
          </a:stretch>
        </p:blipFill>
        <p:spPr>
          <a:xfrm>
            <a:off x="6459606" y="1677774"/>
            <a:ext cx="4586080" cy="171754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AB209A5-DA0D-4277-B4DA-5D9E10057D58}"/>
              </a:ext>
            </a:extLst>
          </p:cNvPr>
          <p:cNvSpPr txBox="1"/>
          <p:nvPr/>
        </p:nvSpPr>
        <p:spPr>
          <a:xfrm>
            <a:off x="1071769" y="1035850"/>
            <a:ext cx="4855263" cy="452431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dirty="0">
              <a:cs typeface="Calibri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Now the </a:t>
            </a:r>
            <a:r>
              <a:rPr lang="en-US" b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next_gen_grid</a:t>
            </a:r>
            <a:r>
              <a:rPr lang="en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filled with the lists at each cell index, now gets  iterated through, and the rules of the game are applied.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For example, if an index was a [1, 2], it now becomes a 1.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This is done for each index, and so, the next population has been generated.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 function returns a count of the number of live cells in the previous grid, and the new grid.</a:t>
            </a:r>
          </a:p>
          <a:p>
            <a:pPr marL="285750" indent="-285750">
              <a:buFont typeface="Arial"/>
              <a:buChar char="•"/>
            </a:pPr>
            <a:endParaRPr lang="en-US" dirty="0">
              <a:cs typeface="Calibri"/>
            </a:endParaRPr>
          </a:p>
        </p:txBody>
      </p:sp>
      <p:pic>
        <p:nvPicPr>
          <p:cNvPr id="10" name="Picture 10" descr="A picture containing table&#10;&#10;Description automatically generated">
            <a:extLst>
              <a:ext uri="{FF2B5EF4-FFF2-40B4-BE49-F238E27FC236}">
                <a16:creationId xmlns:a16="http://schemas.microsoft.com/office/drawing/2014/main" id="{E9AD3144-00B6-4353-AF5F-A47882CD25B1}"/>
              </a:ext>
            </a:extLst>
          </p:cNvPr>
          <p:cNvPicPr>
            <a:picLocks noChangeAspect="1"/>
          </p:cNvPicPr>
          <p:nvPr/>
        </p:nvPicPr>
        <p:blipFill>
          <a:blip r:embed="rId43"/>
          <a:stretch>
            <a:fillRect/>
          </a:stretch>
        </p:blipFill>
        <p:spPr>
          <a:xfrm>
            <a:off x="1171160" y="5523286"/>
            <a:ext cx="2743200" cy="830687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FADB8424-2946-43C4-A748-577FA797EA11}"/>
              </a:ext>
            </a:extLst>
          </p:cNvPr>
          <p:cNvSpPr/>
          <p:nvPr/>
        </p:nvSpPr>
        <p:spPr>
          <a:xfrm>
            <a:off x="3910930" y="5698385"/>
            <a:ext cx="977347" cy="4845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3" descr="A picture containing calendar&#10;&#10;Description automatically generated">
            <a:extLst>
              <a:ext uri="{FF2B5EF4-FFF2-40B4-BE49-F238E27FC236}">
                <a16:creationId xmlns:a16="http://schemas.microsoft.com/office/drawing/2014/main" id="{24B257A1-575F-47D2-9D29-51421757A625}"/>
              </a:ext>
            </a:extLst>
          </p:cNvPr>
          <p:cNvPicPr>
            <a:picLocks noChangeAspect="1"/>
          </p:cNvPicPr>
          <p:nvPr/>
        </p:nvPicPr>
        <p:blipFill>
          <a:blip r:embed="rId44"/>
          <a:stretch>
            <a:fillRect/>
          </a:stretch>
        </p:blipFill>
        <p:spPr>
          <a:xfrm>
            <a:off x="4890052" y="5560165"/>
            <a:ext cx="2511287" cy="769353"/>
          </a:xfrm>
          <a:prstGeom prst="rect">
            <a:avLst/>
          </a:prstGeom>
        </p:spPr>
      </p:pic>
      <p:pic>
        <p:nvPicPr>
          <p:cNvPr id="7" name="Picture 7" descr="Logo&#10;&#10;Description automatically generated">
            <a:extLst>
              <a:ext uri="{FF2B5EF4-FFF2-40B4-BE49-F238E27FC236}">
                <a16:creationId xmlns:a16="http://schemas.microsoft.com/office/drawing/2014/main" id="{6BFD6989-9857-4AE4-80EE-7C22DFF172DA}"/>
              </a:ext>
            </a:extLst>
          </p:cNvPr>
          <p:cNvPicPr>
            <a:picLocks noChangeAspect="1"/>
          </p:cNvPicPr>
          <p:nvPr/>
        </p:nvPicPr>
        <p:blipFill>
          <a:blip r:embed="rId45"/>
          <a:stretch>
            <a:fillRect/>
          </a:stretch>
        </p:blipFill>
        <p:spPr>
          <a:xfrm>
            <a:off x="6372639" y="4258954"/>
            <a:ext cx="5107884" cy="336200"/>
          </a:xfrm>
          <a:prstGeom prst="rect">
            <a:avLst/>
          </a:prstGeom>
        </p:spPr>
      </p:pic>
      <p:sp>
        <p:nvSpPr>
          <p:cNvPr id="52" name="Arrow: Right 51">
            <a:extLst>
              <a:ext uri="{FF2B5EF4-FFF2-40B4-BE49-F238E27FC236}">
                <a16:creationId xmlns:a16="http://schemas.microsoft.com/office/drawing/2014/main" id="{3CDEBED9-9B4D-42E0-8E86-A0C38FD5A5F2}"/>
              </a:ext>
            </a:extLst>
          </p:cNvPr>
          <p:cNvSpPr/>
          <p:nvPr/>
        </p:nvSpPr>
        <p:spPr>
          <a:xfrm>
            <a:off x="7397908" y="5702526"/>
            <a:ext cx="977347" cy="4845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10" descr="Chart&#10;&#10;Description automatically generated">
            <a:extLst>
              <a:ext uri="{FF2B5EF4-FFF2-40B4-BE49-F238E27FC236}">
                <a16:creationId xmlns:a16="http://schemas.microsoft.com/office/drawing/2014/main" id="{B09F8460-57E2-42F7-9241-57A9DDE5B19C}"/>
              </a:ext>
            </a:extLst>
          </p:cNvPr>
          <p:cNvPicPr>
            <a:picLocks noChangeAspect="1"/>
          </p:cNvPicPr>
          <p:nvPr/>
        </p:nvPicPr>
        <p:blipFill>
          <a:blip r:embed="rId46"/>
          <a:stretch>
            <a:fillRect/>
          </a:stretch>
        </p:blipFill>
        <p:spPr>
          <a:xfrm>
            <a:off x="8377031" y="5499708"/>
            <a:ext cx="2743200" cy="852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4532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0BE6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0B0A8F7D-3087-4FC9-8207-7E0CD4431FF0}"/>
              </a:ext>
            </a:extLst>
          </p:cNvPr>
          <p:cNvGrpSpPr/>
          <p:nvPr/>
        </p:nvGrpSpPr>
        <p:grpSpPr>
          <a:xfrm>
            <a:off x="-508892" y="6077932"/>
            <a:ext cx="498651" cy="498651"/>
            <a:chOff x="-828000" y="5538067"/>
            <a:chExt cx="828000" cy="828000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13A1E356-7232-4B62-9B34-A66473B1802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28000" y="5538067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7" name="Graphic 36" descr="Users with solid fill">
              <a:extLst>
                <a:ext uri="{FF2B5EF4-FFF2-40B4-BE49-F238E27FC236}">
                  <a16:creationId xmlns:a16="http://schemas.microsoft.com/office/drawing/2014/main" id="{005EE129-0133-45AE-9896-93CD90EDDD5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-707949" y="5660944"/>
              <a:ext cx="587889" cy="587889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2252304-2EC9-4E17-9C24-01B88802A3D1}"/>
              </a:ext>
            </a:extLst>
          </p:cNvPr>
          <p:cNvGrpSpPr/>
          <p:nvPr/>
        </p:nvGrpSpPr>
        <p:grpSpPr>
          <a:xfrm>
            <a:off x="513636" y="3663801"/>
            <a:ext cx="498651" cy="498651"/>
            <a:chOff x="-828000" y="4282177"/>
            <a:chExt cx="828000" cy="828000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4D04EF55-496F-4B9D-86F3-3F7AD58ADF4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28000" y="4282177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0" name="Graphic 39" descr="Single gear with solid fill">
              <a:extLst>
                <a:ext uri="{FF2B5EF4-FFF2-40B4-BE49-F238E27FC236}">
                  <a16:creationId xmlns:a16="http://schemas.microsoft.com/office/drawing/2014/main" id="{25FA5588-B7CF-443C-8D3C-22B0B7BEDE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-707948" y="4404350"/>
              <a:ext cx="587889" cy="587889"/>
            </a:xfrm>
            <a:prstGeom prst="rect">
              <a:avLst/>
            </a:prstGeom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E6797FD6-6A68-4977-8856-619111F28869}"/>
              </a:ext>
            </a:extLst>
          </p:cNvPr>
          <p:cNvGrpSpPr/>
          <p:nvPr/>
        </p:nvGrpSpPr>
        <p:grpSpPr>
          <a:xfrm>
            <a:off x="-508892" y="2054379"/>
            <a:ext cx="498651" cy="498651"/>
            <a:chOff x="-828000" y="1770401"/>
            <a:chExt cx="828000" cy="828000"/>
          </a:xfrm>
        </p:grpSpPr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1F7A2BAE-5243-4E57-B1CC-58A7CAD9787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28000" y="1770401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2" name="Graphic 41" descr="Donut with solid fill">
              <a:extLst>
                <a:ext uri="{FF2B5EF4-FFF2-40B4-BE49-F238E27FC236}">
                  <a16:creationId xmlns:a16="http://schemas.microsoft.com/office/drawing/2014/main" id="{BF64797A-5AEA-463F-9444-5AB253A1545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-707946" y="1891162"/>
              <a:ext cx="587889" cy="587889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203B8967-AC56-43C1-8754-6E6099970BCE}"/>
              </a:ext>
            </a:extLst>
          </p:cNvPr>
          <p:cNvGrpSpPr/>
          <p:nvPr/>
        </p:nvGrpSpPr>
        <p:grpSpPr>
          <a:xfrm>
            <a:off x="-508892" y="2859090"/>
            <a:ext cx="498651" cy="498651"/>
            <a:chOff x="714893" y="514511"/>
            <a:chExt cx="828000" cy="828000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279F717A-6A35-481E-8AC0-BAE0FC4373E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4893" y="514511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5" name="Graphic 44" descr="Lightbulb with solid fill">
              <a:extLst>
                <a:ext uri="{FF2B5EF4-FFF2-40B4-BE49-F238E27FC236}">
                  <a16:creationId xmlns:a16="http://schemas.microsoft.com/office/drawing/2014/main" id="{384BAF4B-893C-4673-8987-4B0D5B3B397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34948" y="634566"/>
              <a:ext cx="587889" cy="587889"/>
            </a:xfrm>
            <a:prstGeom prst="rect">
              <a:avLst/>
            </a:prstGeom>
          </p:spPr>
        </p:pic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B6C7BA55-A614-4732-BE04-27C948B22BEF}"/>
              </a:ext>
            </a:extLst>
          </p:cNvPr>
          <p:cNvGrpSpPr/>
          <p:nvPr/>
        </p:nvGrpSpPr>
        <p:grpSpPr>
          <a:xfrm>
            <a:off x="-508892" y="4468512"/>
            <a:ext cx="498651" cy="498651"/>
            <a:chOff x="5682000" y="3015000"/>
            <a:chExt cx="828000" cy="828000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2757E13F-ABCC-4DD2-BE02-9057C549BE9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82000" y="3015000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8" name="Graphic 47" descr="Document with solid fill">
              <a:extLst>
                <a:ext uri="{FF2B5EF4-FFF2-40B4-BE49-F238E27FC236}">
                  <a16:creationId xmlns:a16="http://schemas.microsoft.com/office/drawing/2014/main" id="{A63037F9-72DF-453F-8234-4938672B21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/>
          </p:blipFill>
          <p:spPr>
            <a:xfrm>
              <a:off x="5802050" y="3135055"/>
              <a:ext cx="587889" cy="587889"/>
            </a:xfrm>
            <a:prstGeom prst="rect">
              <a:avLst/>
            </a:prstGeom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ECA8E6B-848F-4000-AE8B-FDF4CABDEEE9}"/>
              </a:ext>
            </a:extLst>
          </p:cNvPr>
          <p:cNvGrpSpPr/>
          <p:nvPr/>
        </p:nvGrpSpPr>
        <p:grpSpPr>
          <a:xfrm>
            <a:off x="-508892" y="5273223"/>
            <a:ext cx="498651" cy="498651"/>
            <a:chOff x="-828000" y="1770401"/>
            <a:chExt cx="828000" cy="828000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6D390615-99CB-4020-81A5-5437E19D6FF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28000" y="1770401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5" name="Graphic 24" descr="Video camera with solid fill">
              <a:extLst>
                <a:ext uri="{FF2B5EF4-FFF2-40B4-BE49-F238E27FC236}">
                  <a16:creationId xmlns:a16="http://schemas.microsoft.com/office/drawing/2014/main" id="{1267D133-0EBF-49CD-9553-95D1A20D4DF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/>
            <a:stretch/>
          </p:blipFill>
          <p:spPr>
            <a:xfrm>
              <a:off x="-707946" y="1891162"/>
              <a:ext cx="587889" cy="587889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D2FD49AF-AF20-439D-B719-3370381B5B1E}"/>
              </a:ext>
            </a:extLst>
          </p:cNvPr>
          <p:cNvGrpSpPr/>
          <p:nvPr/>
        </p:nvGrpSpPr>
        <p:grpSpPr>
          <a:xfrm>
            <a:off x="-508892" y="1249668"/>
            <a:ext cx="498651" cy="498651"/>
            <a:chOff x="-828000" y="1770401"/>
            <a:chExt cx="828000" cy="828000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E05B0C7B-CEE9-4F22-894D-E6A0B18DE68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28000" y="1770401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1" name="Graphic 30" descr="Table with solid fill">
              <a:extLst>
                <a:ext uri="{FF2B5EF4-FFF2-40B4-BE49-F238E27FC236}">
                  <a16:creationId xmlns:a16="http://schemas.microsoft.com/office/drawing/2014/main" id="{730312E5-8AA2-4971-8E7E-2465BBF15CB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rcRect/>
            <a:stretch/>
          </p:blipFill>
          <p:spPr>
            <a:xfrm>
              <a:off x="-707946" y="1891162"/>
              <a:ext cx="587889" cy="587889"/>
            </a:xfrm>
            <a:prstGeom prst="rect">
              <a:avLst/>
            </a:prstGeom>
          </p:spPr>
        </p:pic>
      </p:grp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A1923538-FEE3-4D49-9E62-A0188A531385}"/>
              </a:ext>
            </a:extLst>
          </p:cNvPr>
          <p:cNvSpPr/>
          <p:nvPr/>
        </p:nvSpPr>
        <p:spPr>
          <a:xfrm rot="10800000">
            <a:off x="-1" y="-2291919"/>
            <a:ext cx="762963" cy="12373185"/>
          </a:xfrm>
          <a:custGeom>
            <a:avLst/>
            <a:gdLst>
              <a:gd name="connsiteX0" fmla="*/ 0 w 1128889"/>
              <a:gd name="connsiteY0" fmla="*/ 17971475 h 17971475"/>
              <a:gd name="connsiteX1" fmla="*/ 0 w 1128889"/>
              <a:gd name="connsiteY1" fmla="*/ 9910855 h 17971475"/>
              <a:gd name="connsiteX2" fmla="*/ 533251 w 1128889"/>
              <a:gd name="connsiteY2" fmla="*/ 8955490 h 17971475"/>
              <a:gd name="connsiteX3" fmla="*/ 0 w 1128889"/>
              <a:gd name="connsiteY3" fmla="*/ 8000124 h 17971475"/>
              <a:gd name="connsiteX4" fmla="*/ 0 w 1128889"/>
              <a:gd name="connsiteY4" fmla="*/ 0 h 17971475"/>
              <a:gd name="connsiteX5" fmla="*/ 1128889 w 1128889"/>
              <a:gd name="connsiteY5" fmla="*/ 0 h 17971475"/>
              <a:gd name="connsiteX6" fmla="*/ 1128889 w 1128889"/>
              <a:gd name="connsiteY6" fmla="*/ 17971475 h 17971475"/>
              <a:gd name="connsiteX0" fmla="*/ 0 w 1128889"/>
              <a:gd name="connsiteY0" fmla="*/ 17971475 h 17971475"/>
              <a:gd name="connsiteX1" fmla="*/ 0 w 1128889"/>
              <a:gd name="connsiteY1" fmla="*/ 9910855 h 17971475"/>
              <a:gd name="connsiteX2" fmla="*/ 533251 w 1128889"/>
              <a:gd name="connsiteY2" fmla="*/ 8955490 h 17971475"/>
              <a:gd name="connsiteX3" fmla="*/ 0 w 1128889"/>
              <a:gd name="connsiteY3" fmla="*/ 8000124 h 17971475"/>
              <a:gd name="connsiteX4" fmla="*/ 0 w 1128889"/>
              <a:gd name="connsiteY4" fmla="*/ 0 h 17971475"/>
              <a:gd name="connsiteX5" fmla="*/ 1128889 w 1128889"/>
              <a:gd name="connsiteY5" fmla="*/ 0 h 17971475"/>
              <a:gd name="connsiteX6" fmla="*/ 1128889 w 1128889"/>
              <a:gd name="connsiteY6" fmla="*/ 17971475 h 17971475"/>
              <a:gd name="connsiteX7" fmla="*/ 0 w 1128889"/>
              <a:gd name="connsiteY7" fmla="*/ 17971475 h 17971475"/>
              <a:gd name="connsiteX0" fmla="*/ 8 w 1128897"/>
              <a:gd name="connsiteY0" fmla="*/ 17971475 h 17971475"/>
              <a:gd name="connsiteX1" fmla="*/ 8 w 1128897"/>
              <a:gd name="connsiteY1" fmla="*/ 9910855 h 17971475"/>
              <a:gd name="connsiteX2" fmla="*/ 533259 w 1128897"/>
              <a:gd name="connsiteY2" fmla="*/ 8955490 h 17971475"/>
              <a:gd name="connsiteX3" fmla="*/ 8 w 1128897"/>
              <a:gd name="connsiteY3" fmla="*/ 8000124 h 17971475"/>
              <a:gd name="connsiteX4" fmla="*/ 8 w 1128897"/>
              <a:gd name="connsiteY4" fmla="*/ 0 h 17971475"/>
              <a:gd name="connsiteX5" fmla="*/ 1128897 w 1128897"/>
              <a:gd name="connsiteY5" fmla="*/ 0 h 17971475"/>
              <a:gd name="connsiteX6" fmla="*/ 1128897 w 1128897"/>
              <a:gd name="connsiteY6" fmla="*/ 17971475 h 17971475"/>
              <a:gd name="connsiteX7" fmla="*/ 8 w 1128897"/>
              <a:gd name="connsiteY7" fmla="*/ 17971475 h 17971475"/>
              <a:gd name="connsiteX0" fmla="*/ 296 w 1129185"/>
              <a:gd name="connsiteY0" fmla="*/ 17971475 h 17971475"/>
              <a:gd name="connsiteX1" fmla="*/ 296 w 1129185"/>
              <a:gd name="connsiteY1" fmla="*/ 9910855 h 17971475"/>
              <a:gd name="connsiteX2" fmla="*/ 533547 w 1129185"/>
              <a:gd name="connsiteY2" fmla="*/ 8955490 h 17971475"/>
              <a:gd name="connsiteX3" fmla="*/ 296 w 1129185"/>
              <a:gd name="connsiteY3" fmla="*/ 8000124 h 17971475"/>
              <a:gd name="connsiteX4" fmla="*/ 296 w 1129185"/>
              <a:gd name="connsiteY4" fmla="*/ 0 h 17971475"/>
              <a:gd name="connsiteX5" fmla="*/ 1129185 w 1129185"/>
              <a:gd name="connsiteY5" fmla="*/ 0 h 17971475"/>
              <a:gd name="connsiteX6" fmla="*/ 1129185 w 1129185"/>
              <a:gd name="connsiteY6" fmla="*/ 17971475 h 17971475"/>
              <a:gd name="connsiteX7" fmla="*/ 296 w 1129185"/>
              <a:gd name="connsiteY7" fmla="*/ 17971475 h 17971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29185" h="17971475">
                <a:moveTo>
                  <a:pt x="296" y="17971475"/>
                </a:moveTo>
                <a:cubicBezTo>
                  <a:pt x="296" y="15284602"/>
                  <a:pt x="-370" y="10451471"/>
                  <a:pt x="296" y="9910855"/>
                </a:cubicBezTo>
                <a:cubicBezTo>
                  <a:pt x="962" y="9370239"/>
                  <a:pt x="524554" y="9386635"/>
                  <a:pt x="533547" y="8955490"/>
                </a:cubicBezTo>
                <a:cubicBezTo>
                  <a:pt x="542540" y="8524345"/>
                  <a:pt x="-2259" y="8524641"/>
                  <a:pt x="296" y="8000124"/>
                </a:cubicBezTo>
                <a:cubicBezTo>
                  <a:pt x="2851" y="7475607"/>
                  <a:pt x="296" y="2666708"/>
                  <a:pt x="296" y="0"/>
                </a:cubicBezTo>
                <a:lnTo>
                  <a:pt x="1129185" y="0"/>
                </a:lnTo>
                <a:lnTo>
                  <a:pt x="1129185" y="17971475"/>
                </a:lnTo>
                <a:lnTo>
                  <a:pt x="296" y="1797147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0C93D8D-E8F7-42EB-9485-4B9B2A3B7829}"/>
              </a:ext>
            </a:extLst>
          </p:cNvPr>
          <p:cNvGrpSpPr/>
          <p:nvPr/>
        </p:nvGrpSpPr>
        <p:grpSpPr>
          <a:xfrm>
            <a:off x="-491650" y="444957"/>
            <a:ext cx="498651" cy="498651"/>
            <a:chOff x="5004121" y="229042"/>
            <a:chExt cx="828000" cy="828000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21DE8D81-F973-4135-8F69-98E9D1D01D3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04121" y="229042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8" name="Graphic 27" descr="Playbook with solid fill">
              <a:extLst>
                <a:ext uri="{FF2B5EF4-FFF2-40B4-BE49-F238E27FC236}">
                  <a16:creationId xmlns:a16="http://schemas.microsoft.com/office/drawing/2014/main" id="{CDDB901C-52B0-4D90-9A37-D0668D13EEFD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rcRect/>
            <a:stretch/>
          </p:blipFill>
          <p:spPr>
            <a:xfrm>
              <a:off x="5124175" y="349803"/>
              <a:ext cx="587889" cy="587889"/>
            </a:xfrm>
            <a:prstGeom prst="rect">
              <a:avLst/>
            </a:prstGeom>
          </p:spPr>
        </p:pic>
      </p:grpSp>
      <p:pic>
        <p:nvPicPr>
          <p:cNvPr id="43" name="Graphic 42" descr="Table with solid fill">
            <a:hlinkClick r:id="rId18" action="ppaction://hlinksldjump"/>
            <a:extLst>
              <a:ext uri="{FF2B5EF4-FFF2-40B4-BE49-F238E27FC236}">
                <a16:creationId xmlns:a16="http://schemas.microsoft.com/office/drawing/2014/main" id="{2EE7B121-63D2-4D34-9025-FDB2979454AC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/>
        </p:blipFill>
        <p:spPr>
          <a:xfrm>
            <a:off x="204456" y="1322395"/>
            <a:ext cx="354048" cy="354048"/>
          </a:xfrm>
          <a:prstGeom prst="rect">
            <a:avLst/>
          </a:prstGeom>
        </p:spPr>
      </p:pic>
      <p:pic>
        <p:nvPicPr>
          <p:cNvPr id="55" name="Graphic 54" descr="Donut with solid fill">
            <a:hlinkClick r:id="rId21" action="ppaction://hlinksldjump"/>
            <a:extLst>
              <a:ext uri="{FF2B5EF4-FFF2-40B4-BE49-F238E27FC236}">
                <a16:creationId xmlns:a16="http://schemas.microsoft.com/office/drawing/2014/main" id="{B5DF935D-E7CE-4094-B4FB-4328CA5D50AF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rcRect/>
          <a:stretch/>
        </p:blipFill>
        <p:spPr>
          <a:xfrm>
            <a:off x="204456" y="2125737"/>
            <a:ext cx="354048" cy="354048"/>
          </a:xfrm>
          <a:prstGeom prst="rect">
            <a:avLst/>
          </a:prstGeom>
        </p:spPr>
      </p:pic>
      <p:pic>
        <p:nvPicPr>
          <p:cNvPr id="56" name="Graphic 55" descr="Lightbulb with solid fill">
            <a:hlinkClick r:id="rId24" action="ppaction://hlinksldjump"/>
            <a:extLst>
              <a:ext uri="{FF2B5EF4-FFF2-40B4-BE49-F238E27FC236}">
                <a16:creationId xmlns:a16="http://schemas.microsoft.com/office/drawing/2014/main" id="{DEFBE813-E1D8-45AD-8A56-9BCA5F6974A4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04456" y="2929079"/>
            <a:ext cx="354048" cy="354048"/>
          </a:xfrm>
          <a:prstGeom prst="rect">
            <a:avLst/>
          </a:prstGeom>
        </p:spPr>
      </p:pic>
      <p:pic>
        <p:nvPicPr>
          <p:cNvPr id="57" name="Graphic 56" descr="Single gear with solid fill">
            <a:hlinkClick r:id="rId27" action="ppaction://hlinksldjump"/>
            <a:extLst>
              <a:ext uri="{FF2B5EF4-FFF2-40B4-BE49-F238E27FC236}">
                <a16:creationId xmlns:a16="http://schemas.microsoft.com/office/drawing/2014/main" id="{B7F45820-1149-4FB9-ADCF-A946344D0F38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204456" y="3734647"/>
            <a:ext cx="354048" cy="354048"/>
          </a:xfrm>
          <a:prstGeom prst="rect">
            <a:avLst/>
          </a:prstGeom>
        </p:spPr>
      </p:pic>
      <p:pic>
        <p:nvPicPr>
          <p:cNvPr id="58" name="Graphic 57" descr="Document with solid fill">
            <a:hlinkClick r:id="rId30" action="ppaction://hlinksldjump"/>
            <a:extLst>
              <a:ext uri="{FF2B5EF4-FFF2-40B4-BE49-F238E27FC236}">
                <a16:creationId xmlns:a16="http://schemas.microsoft.com/office/drawing/2014/main" id="{6FEA1FC4-E556-40F8-ADB7-6BBF7914A67B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rcRect/>
          <a:stretch/>
        </p:blipFill>
        <p:spPr>
          <a:xfrm>
            <a:off x="204456" y="4537754"/>
            <a:ext cx="354048" cy="354048"/>
          </a:xfrm>
          <a:prstGeom prst="rect">
            <a:avLst/>
          </a:prstGeom>
        </p:spPr>
      </p:pic>
      <p:pic>
        <p:nvPicPr>
          <p:cNvPr id="59" name="Graphic 58" descr="Video camera with solid fill">
            <a:hlinkClick r:id="rId33" action="ppaction://hlinksldjump"/>
            <a:extLst>
              <a:ext uri="{FF2B5EF4-FFF2-40B4-BE49-F238E27FC236}">
                <a16:creationId xmlns:a16="http://schemas.microsoft.com/office/drawing/2014/main" id="{9F49D0F7-1A15-4769-9BF3-688267D38D81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rcRect/>
          <a:stretch/>
        </p:blipFill>
        <p:spPr>
          <a:xfrm>
            <a:off x="232383" y="5345524"/>
            <a:ext cx="354048" cy="354048"/>
          </a:xfrm>
          <a:prstGeom prst="rect">
            <a:avLst/>
          </a:prstGeom>
        </p:spPr>
      </p:pic>
      <p:pic>
        <p:nvPicPr>
          <p:cNvPr id="60" name="Graphic 59" descr="Users with solid fill">
            <a:hlinkClick r:id="rId36" action="ppaction://hlinksldjump"/>
            <a:extLst>
              <a:ext uri="{FF2B5EF4-FFF2-40B4-BE49-F238E27FC236}">
                <a16:creationId xmlns:a16="http://schemas.microsoft.com/office/drawing/2014/main" id="{91D3624C-534D-4A6D-9270-B9F722A40BF3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236545" y="6148631"/>
            <a:ext cx="354048" cy="354048"/>
          </a:xfrm>
          <a:prstGeom prst="rect">
            <a:avLst/>
          </a:prstGeom>
        </p:spPr>
      </p:pic>
      <p:pic>
        <p:nvPicPr>
          <p:cNvPr id="50" name="Graphic 49" descr="Playbook with solid fill">
            <a:hlinkClick r:id="rId39" action="ppaction://hlinksldjump"/>
            <a:extLst>
              <a:ext uri="{FF2B5EF4-FFF2-40B4-BE49-F238E27FC236}">
                <a16:creationId xmlns:a16="http://schemas.microsoft.com/office/drawing/2014/main" id="{26581122-294D-4310-93E4-E09B9C51A092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1"/>
              </a:ext>
            </a:extLst>
          </a:blip>
          <a:srcRect/>
          <a:stretch/>
        </p:blipFill>
        <p:spPr>
          <a:xfrm>
            <a:off x="204456" y="514625"/>
            <a:ext cx="354048" cy="354048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43A71015-DC92-415F-B464-BC151D7C1907}"/>
              </a:ext>
            </a:extLst>
          </p:cNvPr>
          <p:cNvSpPr txBox="1"/>
          <p:nvPr/>
        </p:nvSpPr>
        <p:spPr>
          <a:xfrm>
            <a:off x="3556754" y="91014"/>
            <a:ext cx="58368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How does the game run?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A2F2259-9ADB-4AA1-A320-92005CE24AB6}"/>
              </a:ext>
            </a:extLst>
          </p:cNvPr>
          <p:cNvSpPr txBox="1"/>
          <p:nvPr/>
        </p:nvSpPr>
        <p:spPr>
          <a:xfrm>
            <a:off x="1072143" y="868673"/>
            <a:ext cx="5414596" cy="620169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sz="1900" b="1" dirty="0" err="1">
                <a:solidFill>
                  <a:schemeClr val="bg1"/>
                </a:solidFill>
                <a:latin typeface="Segoe UI"/>
                <a:cs typeface="Segoe UI"/>
              </a:rPr>
              <a:t>Game_loop</a:t>
            </a:r>
            <a:r>
              <a:rPr lang="en-GB" sz="1900" dirty="0">
                <a:solidFill>
                  <a:schemeClr val="bg1"/>
                </a:solidFill>
                <a:latin typeface="Segoe UI"/>
                <a:cs typeface="Segoe UI"/>
              </a:rPr>
              <a:t> function that takes three inputs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sz="19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sz="1900" dirty="0">
                <a:solidFill>
                  <a:schemeClr val="bg1"/>
                </a:solidFill>
                <a:latin typeface="Segoe UI"/>
                <a:cs typeface="Segoe UI"/>
              </a:rPr>
              <a:t>We start by declaring several variables: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sz="19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sz="1900" dirty="0">
                <a:solidFill>
                  <a:schemeClr val="bg1"/>
                </a:solidFill>
                <a:latin typeface="Segoe UI"/>
                <a:cs typeface="Segoe UI"/>
              </a:rPr>
              <a:t>In each iteration the grid is added to the list of former grids, the next population is determined as well as the number of cells alive in the current grid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sz="19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sz="1900" dirty="0">
                <a:solidFill>
                  <a:schemeClr val="bg1"/>
                </a:solidFill>
                <a:latin typeface="Segoe UI"/>
                <a:cs typeface="Segoe UI"/>
              </a:rPr>
              <a:t>If “</a:t>
            </a:r>
            <a:r>
              <a:rPr lang="en-GB" sz="1900" b="1" dirty="0">
                <a:solidFill>
                  <a:schemeClr val="bg1"/>
                </a:solidFill>
                <a:latin typeface="Segoe UI"/>
                <a:cs typeface="Segoe UI"/>
              </a:rPr>
              <a:t>display</a:t>
            </a:r>
            <a:r>
              <a:rPr lang="en-GB" sz="1900" dirty="0">
                <a:solidFill>
                  <a:schemeClr val="bg1"/>
                </a:solidFill>
                <a:latin typeface="Segoe UI"/>
                <a:cs typeface="Segoe UI"/>
              </a:rPr>
              <a:t>” is True, code displays grid in console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sz="19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sz="1900" b="1" dirty="0">
                <a:solidFill>
                  <a:schemeClr val="bg1"/>
                </a:solidFill>
                <a:latin typeface="Segoe UI"/>
                <a:cs typeface="Segoe UI"/>
              </a:rPr>
              <a:t>Grid</a:t>
            </a:r>
            <a:r>
              <a:rPr lang="en-GB" sz="1900" dirty="0">
                <a:solidFill>
                  <a:schemeClr val="bg1"/>
                </a:solidFill>
                <a:latin typeface="Segoe UI"/>
                <a:cs typeface="Segoe UI"/>
              </a:rPr>
              <a:t> is set to be equal to the </a:t>
            </a:r>
            <a:r>
              <a:rPr lang="en-GB" sz="1900" b="1" dirty="0" err="1">
                <a:solidFill>
                  <a:schemeClr val="bg1"/>
                </a:solidFill>
                <a:latin typeface="Segoe UI"/>
                <a:cs typeface="Segoe UI"/>
              </a:rPr>
              <a:t>next_grid</a:t>
            </a:r>
            <a:endParaRPr lang="en-GB" sz="1900" b="1" dirty="0">
              <a:solidFill>
                <a:schemeClr val="bg1"/>
              </a:solidFill>
              <a:latin typeface="Segoe UI"/>
              <a:cs typeface="Segoe UI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sz="19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sz="1900" dirty="0">
                <a:solidFill>
                  <a:schemeClr val="bg1"/>
                </a:solidFill>
                <a:latin typeface="Segoe UI"/>
                <a:cs typeface="Segoe UI"/>
              </a:rPr>
              <a:t>Between each iteration there is a delay, as determined by the “</a:t>
            </a:r>
            <a:r>
              <a:rPr lang="en-GB" sz="1900" b="1" dirty="0">
                <a:solidFill>
                  <a:schemeClr val="bg1"/>
                </a:solidFill>
                <a:latin typeface="Segoe UI"/>
                <a:cs typeface="Segoe UI"/>
              </a:rPr>
              <a:t>delay</a:t>
            </a:r>
            <a:r>
              <a:rPr lang="en-GB" sz="1900" dirty="0">
                <a:solidFill>
                  <a:schemeClr val="bg1"/>
                </a:solidFill>
                <a:latin typeface="Segoe UI"/>
                <a:cs typeface="Segoe UI"/>
              </a:rPr>
              <a:t>” parameter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sz="19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sz="1900" dirty="0">
                <a:solidFill>
                  <a:schemeClr val="bg1"/>
                </a:solidFill>
                <a:latin typeface="Segoe UI"/>
                <a:cs typeface="Segoe UI"/>
              </a:rPr>
              <a:t>Using </a:t>
            </a:r>
            <a:r>
              <a:rPr lang="en-GB" sz="1900" b="1" dirty="0">
                <a:solidFill>
                  <a:schemeClr val="bg1"/>
                </a:solidFill>
                <a:latin typeface="Segoe UI"/>
                <a:cs typeface="Segoe UI"/>
              </a:rPr>
              <a:t>sleep()</a:t>
            </a:r>
            <a:r>
              <a:rPr lang="en-GB" sz="1900" dirty="0">
                <a:solidFill>
                  <a:schemeClr val="bg1"/>
                </a:solidFill>
                <a:latin typeface="Segoe UI"/>
                <a:cs typeface="Segoe UI"/>
              </a:rPr>
              <a:t> function from time-library to make the delay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pic>
        <p:nvPicPr>
          <p:cNvPr id="68" name="Picture 67">
            <a:extLst>
              <a:ext uri="{FF2B5EF4-FFF2-40B4-BE49-F238E27FC236}">
                <a16:creationId xmlns:a16="http://schemas.microsoft.com/office/drawing/2014/main" id="{6FAD0E07-2559-4602-86FB-EAE36EE32E44}"/>
              </a:ext>
            </a:extLst>
          </p:cNvPr>
          <p:cNvPicPr>
            <a:picLocks noChangeAspect="1"/>
          </p:cNvPicPr>
          <p:nvPr/>
        </p:nvPicPr>
        <p:blipFill rotWithShape="1">
          <a:blip r:embed="rId42"/>
          <a:srcRect l="-1" t="4" r="29650" b="94132"/>
          <a:stretch/>
        </p:blipFill>
        <p:spPr>
          <a:xfrm>
            <a:off x="6486738" y="985279"/>
            <a:ext cx="3878073" cy="255119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E0412FF2-453B-477F-B28D-99C6F7C6F993}"/>
              </a:ext>
            </a:extLst>
          </p:cNvPr>
          <p:cNvPicPr>
            <a:picLocks noChangeAspect="1"/>
          </p:cNvPicPr>
          <p:nvPr/>
        </p:nvPicPr>
        <p:blipFill>
          <a:blip r:embed="rId43"/>
          <a:stretch>
            <a:fillRect/>
          </a:stretch>
        </p:blipFill>
        <p:spPr>
          <a:xfrm>
            <a:off x="6807200" y="1250830"/>
            <a:ext cx="2181133" cy="591780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DC746523-B3D8-4890-AB69-D64FD48FFF13}"/>
              </a:ext>
            </a:extLst>
          </p:cNvPr>
          <p:cNvPicPr>
            <a:picLocks noChangeAspect="1"/>
          </p:cNvPicPr>
          <p:nvPr/>
        </p:nvPicPr>
        <p:blipFill>
          <a:blip r:embed="rId44"/>
          <a:stretch>
            <a:fillRect/>
          </a:stretch>
        </p:blipFill>
        <p:spPr>
          <a:xfrm>
            <a:off x="6807200" y="2021793"/>
            <a:ext cx="5084233" cy="294351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2547FC5B-65F4-4204-8556-E3F2565FFCB1}"/>
              </a:ext>
            </a:extLst>
          </p:cNvPr>
          <p:cNvPicPr>
            <a:picLocks noChangeAspect="1"/>
          </p:cNvPicPr>
          <p:nvPr/>
        </p:nvPicPr>
        <p:blipFill>
          <a:blip r:embed="rId45"/>
          <a:stretch>
            <a:fillRect/>
          </a:stretch>
        </p:blipFill>
        <p:spPr>
          <a:xfrm>
            <a:off x="7229690" y="2454259"/>
            <a:ext cx="4204543" cy="573347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308812CB-AE15-4319-8B93-043BBE2B14A4}"/>
              </a:ext>
            </a:extLst>
          </p:cNvPr>
          <p:cNvPicPr>
            <a:picLocks noChangeAspect="1"/>
          </p:cNvPicPr>
          <p:nvPr/>
        </p:nvPicPr>
        <p:blipFill rotWithShape="1">
          <a:blip r:embed="rId46"/>
          <a:srcRect l="400" t="921" r="76843" b="-921"/>
          <a:stretch/>
        </p:blipFill>
        <p:spPr>
          <a:xfrm>
            <a:off x="7229690" y="3429000"/>
            <a:ext cx="2021307" cy="911908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63643DE5-28F0-4E50-A552-AE427285C703}"/>
              </a:ext>
            </a:extLst>
          </p:cNvPr>
          <p:cNvPicPr>
            <a:picLocks noChangeAspect="1"/>
          </p:cNvPicPr>
          <p:nvPr/>
        </p:nvPicPr>
        <p:blipFill>
          <a:blip r:embed="rId47"/>
          <a:stretch>
            <a:fillRect/>
          </a:stretch>
        </p:blipFill>
        <p:spPr>
          <a:xfrm>
            <a:off x="7229690" y="4537754"/>
            <a:ext cx="3190515" cy="624946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19DC0432-E2F0-411F-9FC2-4E118EA5BD11}"/>
              </a:ext>
            </a:extLst>
          </p:cNvPr>
          <p:cNvPicPr>
            <a:picLocks noChangeAspect="1"/>
          </p:cNvPicPr>
          <p:nvPr/>
        </p:nvPicPr>
        <p:blipFill rotWithShape="1">
          <a:blip r:embed="rId48"/>
          <a:srcRect t="2714" b="-1"/>
          <a:stretch/>
        </p:blipFill>
        <p:spPr>
          <a:xfrm>
            <a:off x="7229690" y="5713379"/>
            <a:ext cx="2184154" cy="387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8589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0BE6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0B0A8F7D-3087-4FC9-8207-7E0CD4431FF0}"/>
              </a:ext>
            </a:extLst>
          </p:cNvPr>
          <p:cNvGrpSpPr/>
          <p:nvPr/>
        </p:nvGrpSpPr>
        <p:grpSpPr>
          <a:xfrm>
            <a:off x="-508892" y="6077932"/>
            <a:ext cx="498651" cy="498651"/>
            <a:chOff x="-828000" y="5538067"/>
            <a:chExt cx="828000" cy="828000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13A1E356-7232-4B62-9B34-A66473B1802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28000" y="5538067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7" name="Graphic 36" descr="Users with solid fill">
              <a:extLst>
                <a:ext uri="{FF2B5EF4-FFF2-40B4-BE49-F238E27FC236}">
                  <a16:creationId xmlns:a16="http://schemas.microsoft.com/office/drawing/2014/main" id="{005EE129-0133-45AE-9896-93CD90EDDD5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-707949" y="5660944"/>
              <a:ext cx="587889" cy="587889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2252304-2EC9-4E17-9C24-01B88802A3D1}"/>
              </a:ext>
            </a:extLst>
          </p:cNvPr>
          <p:cNvGrpSpPr/>
          <p:nvPr/>
        </p:nvGrpSpPr>
        <p:grpSpPr>
          <a:xfrm>
            <a:off x="513636" y="3663801"/>
            <a:ext cx="498651" cy="498651"/>
            <a:chOff x="-828000" y="4282177"/>
            <a:chExt cx="828000" cy="828000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4D04EF55-496F-4B9D-86F3-3F7AD58ADF4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28000" y="4282177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0" name="Graphic 39" descr="Single gear with solid fill">
              <a:extLst>
                <a:ext uri="{FF2B5EF4-FFF2-40B4-BE49-F238E27FC236}">
                  <a16:creationId xmlns:a16="http://schemas.microsoft.com/office/drawing/2014/main" id="{25FA5588-B7CF-443C-8D3C-22B0B7BEDE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-707948" y="4404350"/>
              <a:ext cx="587889" cy="587889"/>
            </a:xfrm>
            <a:prstGeom prst="rect">
              <a:avLst/>
            </a:prstGeom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E6797FD6-6A68-4977-8856-619111F28869}"/>
              </a:ext>
            </a:extLst>
          </p:cNvPr>
          <p:cNvGrpSpPr/>
          <p:nvPr/>
        </p:nvGrpSpPr>
        <p:grpSpPr>
          <a:xfrm>
            <a:off x="-508892" y="2054379"/>
            <a:ext cx="498651" cy="498651"/>
            <a:chOff x="-828000" y="1770401"/>
            <a:chExt cx="828000" cy="828000"/>
          </a:xfrm>
        </p:grpSpPr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1F7A2BAE-5243-4E57-B1CC-58A7CAD9787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28000" y="1770401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2" name="Graphic 41" descr="Donut with solid fill">
              <a:extLst>
                <a:ext uri="{FF2B5EF4-FFF2-40B4-BE49-F238E27FC236}">
                  <a16:creationId xmlns:a16="http://schemas.microsoft.com/office/drawing/2014/main" id="{BF64797A-5AEA-463F-9444-5AB253A1545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-707946" y="1891162"/>
              <a:ext cx="587889" cy="587889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203B8967-AC56-43C1-8754-6E6099970BCE}"/>
              </a:ext>
            </a:extLst>
          </p:cNvPr>
          <p:cNvGrpSpPr/>
          <p:nvPr/>
        </p:nvGrpSpPr>
        <p:grpSpPr>
          <a:xfrm>
            <a:off x="-508892" y="2859090"/>
            <a:ext cx="498651" cy="498651"/>
            <a:chOff x="714893" y="514511"/>
            <a:chExt cx="828000" cy="828000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279F717A-6A35-481E-8AC0-BAE0FC4373E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4893" y="514511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5" name="Graphic 44" descr="Lightbulb with solid fill">
              <a:extLst>
                <a:ext uri="{FF2B5EF4-FFF2-40B4-BE49-F238E27FC236}">
                  <a16:creationId xmlns:a16="http://schemas.microsoft.com/office/drawing/2014/main" id="{384BAF4B-893C-4673-8987-4B0D5B3B397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34948" y="634566"/>
              <a:ext cx="587889" cy="587889"/>
            </a:xfrm>
            <a:prstGeom prst="rect">
              <a:avLst/>
            </a:prstGeom>
          </p:spPr>
        </p:pic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B6C7BA55-A614-4732-BE04-27C948B22BEF}"/>
              </a:ext>
            </a:extLst>
          </p:cNvPr>
          <p:cNvGrpSpPr/>
          <p:nvPr/>
        </p:nvGrpSpPr>
        <p:grpSpPr>
          <a:xfrm>
            <a:off x="-508892" y="4468512"/>
            <a:ext cx="498651" cy="498651"/>
            <a:chOff x="5682000" y="3015000"/>
            <a:chExt cx="828000" cy="828000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2757E13F-ABCC-4DD2-BE02-9057C549BE9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82000" y="3015000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8" name="Graphic 47" descr="Document with solid fill">
              <a:extLst>
                <a:ext uri="{FF2B5EF4-FFF2-40B4-BE49-F238E27FC236}">
                  <a16:creationId xmlns:a16="http://schemas.microsoft.com/office/drawing/2014/main" id="{A63037F9-72DF-453F-8234-4938672B21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/>
          </p:blipFill>
          <p:spPr>
            <a:xfrm>
              <a:off x="5802050" y="3135055"/>
              <a:ext cx="587889" cy="587889"/>
            </a:xfrm>
            <a:prstGeom prst="rect">
              <a:avLst/>
            </a:prstGeom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ECA8E6B-848F-4000-AE8B-FDF4CABDEEE9}"/>
              </a:ext>
            </a:extLst>
          </p:cNvPr>
          <p:cNvGrpSpPr/>
          <p:nvPr/>
        </p:nvGrpSpPr>
        <p:grpSpPr>
          <a:xfrm>
            <a:off x="-508892" y="5273223"/>
            <a:ext cx="498651" cy="498651"/>
            <a:chOff x="-828000" y="1770401"/>
            <a:chExt cx="828000" cy="828000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6D390615-99CB-4020-81A5-5437E19D6FF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28000" y="1770401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5" name="Graphic 24" descr="Video camera with solid fill">
              <a:extLst>
                <a:ext uri="{FF2B5EF4-FFF2-40B4-BE49-F238E27FC236}">
                  <a16:creationId xmlns:a16="http://schemas.microsoft.com/office/drawing/2014/main" id="{1267D133-0EBF-49CD-9553-95D1A20D4DF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/>
            <a:stretch/>
          </p:blipFill>
          <p:spPr>
            <a:xfrm>
              <a:off x="-707946" y="1891162"/>
              <a:ext cx="587889" cy="587889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D2FD49AF-AF20-439D-B719-3370381B5B1E}"/>
              </a:ext>
            </a:extLst>
          </p:cNvPr>
          <p:cNvGrpSpPr/>
          <p:nvPr/>
        </p:nvGrpSpPr>
        <p:grpSpPr>
          <a:xfrm>
            <a:off x="-508892" y="1249668"/>
            <a:ext cx="498651" cy="498651"/>
            <a:chOff x="-828000" y="1770401"/>
            <a:chExt cx="828000" cy="828000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E05B0C7B-CEE9-4F22-894D-E6A0B18DE68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28000" y="1770401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1" name="Graphic 30" descr="Table with solid fill">
              <a:extLst>
                <a:ext uri="{FF2B5EF4-FFF2-40B4-BE49-F238E27FC236}">
                  <a16:creationId xmlns:a16="http://schemas.microsoft.com/office/drawing/2014/main" id="{730312E5-8AA2-4971-8E7E-2465BBF15CB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rcRect/>
            <a:stretch/>
          </p:blipFill>
          <p:spPr>
            <a:xfrm>
              <a:off x="-707946" y="1891162"/>
              <a:ext cx="587889" cy="587889"/>
            </a:xfrm>
            <a:prstGeom prst="rect">
              <a:avLst/>
            </a:prstGeom>
          </p:spPr>
        </p:pic>
      </p:grp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A1923538-FEE3-4D49-9E62-A0188A531385}"/>
              </a:ext>
            </a:extLst>
          </p:cNvPr>
          <p:cNvSpPr/>
          <p:nvPr/>
        </p:nvSpPr>
        <p:spPr>
          <a:xfrm rot="10800000">
            <a:off x="-1" y="-2291919"/>
            <a:ext cx="762963" cy="12373185"/>
          </a:xfrm>
          <a:custGeom>
            <a:avLst/>
            <a:gdLst>
              <a:gd name="connsiteX0" fmla="*/ 0 w 1128889"/>
              <a:gd name="connsiteY0" fmla="*/ 17971475 h 17971475"/>
              <a:gd name="connsiteX1" fmla="*/ 0 w 1128889"/>
              <a:gd name="connsiteY1" fmla="*/ 9910855 h 17971475"/>
              <a:gd name="connsiteX2" fmla="*/ 533251 w 1128889"/>
              <a:gd name="connsiteY2" fmla="*/ 8955490 h 17971475"/>
              <a:gd name="connsiteX3" fmla="*/ 0 w 1128889"/>
              <a:gd name="connsiteY3" fmla="*/ 8000124 h 17971475"/>
              <a:gd name="connsiteX4" fmla="*/ 0 w 1128889"/>
              <a:gd name="connsiteY4" fmla="*/ 0 h 17971475"/>
              <a:gd name="connsiteX5" fmla="*/ 1128889 w 1128889"/>
              <a:gd name="connsiteY5" fmla="*/ 0 h 17971475"/>
              <a:gd name="connsiteX6" fmla="*/ 1128889 w 1128889"/>
              <a:gd name="connsiteY6" fmla="*/ 17971475 h 17971475"/>
              <a:gd name="connsiteX0" fmla="*/ 0 w 1128889"/>
              <a:gd name="connsiteY0" fmla="*/ 17971475 h 17971475"/>
              <a:gd name="connsiteX1" fmla="*/ 0 w 1128889"/>
              <a:gd name="connsiteY1" fmla="*/ 9910855 h 17971475"/>
              <a:gd name="connsiteX2" fmla="*/ 533251 w 1128889"/>
              <a:gd name="connsiteY2" fmla="*/ 8955490 h 17971475"/>
              <a:gd name="connsiteX3" fmla="*/ 0 w 1128889"/>
              <a:gd name="connsiteY3" fmla="*/ 8000124 h 17971475"/>
              <a:gd name="connsiteX4" fmla="*/ 0 w 1128889"/>
              <a:gd name="connsiteY4" fmla="*/ 0 h 17971475"/>
              <a:gd name="connsiteX5" fmla="*/ 1128889 w 1128889"/>
              <a:gd name="connsiteY5" fmla="*/ 0 h 17971475"/>
              <a:gd name="connsiteX6" fmla="*/ 1128889 w 1128889"/>
              <a:gd name="connsiteY6" fmla="*/ 17971475 h 17971475"/>
              <a:gd name="connsiteX7" fmla="*/ 0 w 1128889"/>
              <a:gd name="connsiteY7" fmla="*/ 17971475 h 17971475"/>
              <a:gd name="connsiteX0" fmla="*/ 8 w 1128897"/>
              <a:gd name="connsiteY0" fmla="*/ 17971475 h 17971475"/>
              <a:gd name="connsiteX1" fmla="*/ 8 w 1128897"/>
              <a:gd name="connsiteY1" fmla="*/ 9910855 h 17971475"/>
              <a:gd name="connsiteX2" fmla="*/ 533259 w 1128897"/>
              <a:gd name="connsiteY2" fmla="*/ 8955490 h 17971475"/>
              <a:gd name="connsiteX3" fmla="*/ 8 w 1128897"/>
              <a:gd name="connsiteY3" fmla="*/ 8000124 h 17971475"/>
              <a:gd name="connsiteX4" fmla="*/ 8 w 1128897"/>
              <a:gd name="connsiteY4" fmla="*/ 0 h 17971475"/>
              <a:gd name="connsiteX5" fmla="*/ 1128897 w 1128897"/>
              <a:gd name="connsiteY5" fmla="*/ 0 h 17971475"/>
              <a:gd name="connsiteX6" fmla="*/ 1128897 w 1128897"/>
              <a:gd name="connsiteY6" fmla="*/ 17971475 h 17971475"/>
              <a:gd name="connsiteX7" fmla="*/ 8 w 1128897"/>
              <a:gd name="connsiteY7" fmla="*/ 17971475 h 17971475"/>
              <a:gd name="connsiteX0" fmla="*/ 296 w 1129185"/>
              <a:gd name="connsiteY0" fmla="*/ 17971475 h 17971475"/>
              <a:gd name="connsiteX1" fmla="*/ 296 w 1129185"/>
              <a:gd name="connsiteY1" fmla="*/ 9910855 h 17971475"/>
              <a:gd name="connsiteX2" fmla="*/ 533547 w 1129185"/>
              <a:gd name="connsiteY2" fmla="*/ 8955490 h 17971475"/>
              <a:gd name="connsiteX3" fmla="*/ 296 w 1129185"/>
              <a:gd name="connsiteY3" fmla="*/ 8000124 h 17971475"/>
              <a:gd name="connsiteX4" fmla="*/ 296 w 1129185"/>
              <a:gd name="connsiteY4" fmla="*/ 0 h 17971475"/>
              <a:gd name="connsiteX5" fmla="*/ 1129185 w 1129185"/>
              <a:gd name="connsiteY5" fmla="*/ 0 h 17971475"/>
              <a:gd name="connsiteX6" fmla="*/ 1129185 w 1129185"/>
              <a:gd name="connsiteY6" fmla="*/ 17971475 h 17971475"/>
              <a:gd name="connsiteX7" fmla="*/ 296 w 1129185"/>
              <a:gd name="connsiteY7" fmla="*/ 17971475 h 17971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29185" h="17971475">
                <a:moveTo>
                  <a:pt x="296" y="17971475"/>
                </a:moveTo>
                <a:cubicBezTo>
                  <a:pt x="296" y="15284602"/>
                  <a:pt x="-370" y="10451471"/>
                  <a:pt x="296" y="9910855"/>
                </a:cubicBezTo>
                <a:cubicBezTo>
                  <a:pt x="962" y="9370239"/>
                  <a:pt x="524554" y="9386635"/>
                  <a:pt x="533547" y="8955490"/>
                </a:cubicBezTo>
                <a:cubicBezTo>
                  <a:pt x="542540" y="8524345"/>
                  <a:pt x="-2259" y="8524641"/>
                  <a:pt x="296" y="8000124"/>
                </a:cubicBezTo>
                <a:cubicBezTo>
                  <a:pt x="2851" y="7475607"/>
                  <a:pt x="296" y="2666708"/>
                  <a:pt x="296" y="0"/>
                </a:cubicBezTo>
                <a:lnTo>
                  <a:pt x="1129185" y="0"/>
                </a:lnTo>
                <a:lnTo>
                  <a:pt x="1129185" y="17971475"/>
                </a:lnTo>
                <a:lnTo>
                  <a:pt x="296" y="1797147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0C93D8D-E8F7-42EB-9485-4B9B2A3B7829}"/>
              </a:ext>
            </a:extLst>
          </p:cNvPr>
          <p:cNvGrpSpPr/>
          <p:nvPr/>
        </p:nvGrpSpPr>
        <p:grpSpPr>
          <a:xfrm>
            <a:off x="-491650" y="444957"/>
            <a:ext cx="498651" cy="498651"/>
            <a:chOff x="5004121" y="229042"/>
            <a:chExt cx="828000" cy="828000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21DE8D81-F973-4135-8F69-98E9D1D01D3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04121" y="229042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8" name="Graphic 27" descr="Playbook with solid fill">
              <a:extLst>
                <a:ext uri="{FF2B5EF4-FFF2-40B4-BE49-F238E27FC236}">
                  <a16:creationId xmlns:a16="http://schemas.microsoft.com/office/drawing/2014/main" id="{CDDB901C-52B0-4D90-9A37-D0668D13EEFD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rcRect/>
            <a:stretch/>
          </p:blipFill>
          <p:spPr>
            <a:xfrm>
              <a:off x="5124175" y="349803"/>
              <a:ext cx="587889" cy="587889"/>
            </a:xfrm>
            <a:prstGeom prst="rect">
              <a:avLst/>
            </a:prstGeom>
          </p:spPr>
        </p:pic>
      </p:grpSp>
      <p:pic>
        <p:nvPicPr>
          <p:cNvPr id="43" name="Graphic 42" descr="Table with solid fill">
            <a:hlinkClick r:id="rId18" action="ppaction://hlinksldjump"/>
            <a:extLst>
              <a:ext uri="{FF2B5EF4-FFF2-40B4-BE49-F238E27FC236}">
                <a16:creationId xmlns:a16="http://schemas.microsoft.com/office/drawing/2014/main" id="{2EE7B121-63D2-4D34-9025-FDB2979454AC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/>
        </p:blipFill>
        <p:spPr>
          <a:xfrm>
            <a:off x="204456" y="1322395"/>
            <a:ext cx="354048" cy="354048"/>
          </a:xfrm>
          <a:prstGeom prst="rect">
            <a:avLst/>
          </a:prstGeom>
        </p:spPr>
      </p:pic>
      <p:pic>
        <p:nvPicPr>
          <p:cNvPr id="55" name="Graphic 54" descr="Donut with solid fill">
            <a:hlinkClick r:id="rId21" action="ppaction://hlinksldjump"/>
            <a:extLst>
              <a:ext uri="{FF2B5EF4-FFF2-40B4-BE49-F238E27FC236}">
                <a16:creationId xmlns:a16="http://schemas.microsoft.com/office/drawing/2014/main" id="{B5DF935D-E7CE-4094-B4FB-4328CA5D50AF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rcRect/>
          <a:stretch/>
        </p:blipFill>
        <p:spPr>
          <a:xfrm>
            <a:off x="204456" y="2125737"/>
            <a:ext cx="354048" cy="354048"/>
          </a:xfrm>
          <a:prstGeom prst="rect">
            <a:avLst/>
          </a:prstGeom>
        </p:spPr>
      </p:pic>
      <p:pic>
        <p:nvPicPr>
          <p:cNvPr id="56" name="Graphic 55" descr="Lightbulb with solid fill">
            <a:hlinkClick r:id="rId24" action="ppaction://hlinksldjump"/>
            <a:extLst>
              <a:ext uri="{FF2B5EF4-FFF2-40B4-BE49-F238E27FC236}">
                <a16:creationId xmlns:a16="http://schemas.microsoft.com/office/drawing/2014/main" id="{DEFBE813-E1D8-45AD-8A56-9BCA5F6974A4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04456" y="2929079"/>
            <a:ext cx="354048" cy="354048"/>
          </a:xfrm>
          <a:prstGeom prst="rect">
            <a:avLst/>
          </a:prstGeom>
        </p:spPr>
      </p:pic>
      <p:pic>
        <p:nvPicPr>
          <p:cNvPr id="57" name="Graphic 56" descr="Single gear with solid fill">
            <a:hlinkClick r:id="rId27" action="ppaction://hlinksldjump"/>
            <a:extLst>
              <a:ext uri="{FF2B5EF4-FFF2-40B4-BE49-F238E27FC236}">
                <a16:creationId xmlns:a16="http://schemas.microsoft.com/office/drawing/2014/main" id="{B7F45820-1149-4FB9-ADCF-A946344D0F38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204456" y="3734647"/>
            <a:ext cx="354048" cy="354048"/>
          </a:xfrm>
          <a:prstGeom prst="rect">
            <a:avLst/>
          </a:prstGeom>
        </p:spPr>
      </p:pic>
      <p:pic>
        <p:nvPicPr>
          <p:cNvPr id="58" name="Graphic 57" descr="Document with solid fill">
            <a:hlinkClick r:id="rId30" action="ppaction://hlinksldjump"/>
            <a:extLst>
              <a:ext uri="{FF2B5EF4-FFF2-40B4-BE49-F238E27FC236}">
                <a16:creationId xmlns:a16="http://schemas.microsoft.com/office/drawing/2014/main" id="{6FEA1FC4-E556-40F8-ADB7-6BBF7914A67B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rcRect/>
          <a:stretch/>
        </p:blipFill>
        <p:spPr>
          <a:xfrm>
            <a:off x="204456" y="4537754"/>
            <a:ext cx="354048" cy="354048"/>
          </a:xfrm>
          <a:prstGeom prst="rect">
            <a:avLst/>
          </a:prstGeom>
        </p:spPr>
      </p:pic>
      <p:pic>
        <p:nvPicPr>
          <p:cNvPr id="59" name="Graphic 58" descr="Video camera with solid fill">
            <a:hlinkClick r:id="rId33" action="ppaction://hlinksldjump"/>
            <a:extLst>
              <a:ext uri="{FF2B5EF4-FFF2-40B4-BE49-F238E27FC236}">
                <a16:creationId xmlns:a16="http://schemas.microsoft.com/office/drawing/2014/main" id="{9F49D0F7-1A15-4769-9BF3-688267D38D81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rcRect/>
          <a:stretch/>
        </p:blipFill>
        <p:spPr>
          <a:xfrm>
            <a:off x="232383" y="5345524"/>
            <a:ext cx="354048" cy="354048"/>
          </a:xfrm>
          <a:prstGeom prst="rect">
            <a:avLst/>
          </a:prstGeom>
        </p:spPr>
      </p:pic>
      <p:pic>
        <p:nvPicPr>
          <p:cNvPr id="60" name="Graphic 59" descr="Users with solid fill">
            <a:hlinkClick r:id="rId36" action="ppaction://hlinksldjump"/>
            <a:extLst>
              <a:ext uri="{FF2B5EF4-FFF2-40B4-BE49-F238E27FC236}">
                <a16:creationId xmlns:a16="http://schemas.microsoft.com/office/drawing/2014/main" id="{91D3624C-534D-4A6D-9270-B9F722A40BF3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236545" y="6148631"/>
            <a:ext cx="354048" cy="354048"/>
          </a:xfrm>
          <a:prstGeom prst="rect">
            <a:avLst/>
          </a:prstGeom>
        </p:spPr>
      </p:pic>
      <p:pic>
        <p:nvPicPr>
          <p:cNvPr id="50" name="Graphic 49" descr="Playbook with solid fill">
            <a:hlinkClick r:id="rId39" action="ppaction://hlinksldjump"/>
            <a:extLst>
              <a:ext uri="{FF2B5EF4-FFF2-40B4-BE49-F238E27FC236}">
                <a16:creationId xmlns:a16="http://schemas.microsoft.com/office/drawing/2014/main" id="{26581122-294D-4310-93E4-E09B9C51A092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1"/>
              </a:ext>
            </a:extLst>
          </a:blip>
          <a:srcRect/>
          <a:stretch/>
        </p:blipFill>
        <p:spPr>
          <a:xfrm>
            <a:off x="204456" y="514625"/>
            <a:ext cx="354048" cy="354048"/>
          </a:xfrm>
          <a:prstGeom prst="rect">
            <a:avLst/>
          </a:prstGeom>
        </p:spPr>
      </p:pic>
      <p:sp>
        <p:nvSpPr>
          <p:cNvPr id="53" name="Rectangle 52">
            <a:extLst>
              <a:ext uri="{FF2B5EF4-FFF2-40B4-BE49-F238E27FC236}">
                <a16:creationId xmlns:a16="http://schemas.microsoft.com/office/drawing/2014/main" id="{1B0AB453-0806-4D11-913D-BFE7EE568F43}"/>
              </a:ext>
            </a:extLst>
          </p:cNvPr>
          <p:cNvSpPr/>
          <p:nvPr/>
        </p:nvSpPr>
        <p:spPr>
          <a:xfrm>
            <a:off x="1357409" y="1110317"/>
            <a:ext cx="6096000" cy="6093976"/>
          </a:xfrm>
          <a:prstGeom prst="rect">
            <a:avLst/>
          </a:prstGeom>
        </p:spPr>
        <p:txBody>
          <a:bodyPr lIns="91440" tIns="45720" rIns="91440" bIns="45720" anchor="t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sz="2000" dirty="0">
                <a:solidFill>
                  <a:schemeClr val="bg1"/>
                </a:solidFill>
                <a:latin typeface="Segoe UI"/>
                <a:cs typeface="Segoe UI"/>
              </a:rPr>
              <a:t>Next is the while loop which iterates until, either a) that the grid that is about to be shown has already been seen 5 times, or b) the next generations grid is equal to the next grid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sz="20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sz="2000" dirty="0">
                <a:solidFill>
                  <a:schemeClr val="bg1"/>
                </a:solidFill>
                <a:latin typeface="Segoe UI"/>
                <a:cs typeface="Segoe UI"/>
              </a:rPr>
              <a:t>If b is the case, an if condition using the break statement, stops the while loop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sz="20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sz="2000" dirty="0">
                <a:solidFill>
                  <a:schemeClr val="bg1"/>
                </a:solidFill>
                <a:latin typeface="Segoe UI"/>
                <a:cs typeface="Segoe UI"/>
              </a:rPr>
              <a:t>To determine whether the grid has already been seen, we use our </a:t>
            </a:r>
            <a:r>
              <a:rPr lang="en-GB" sz="2000" b="1" dirty="0" err="1">
                <a:solidFill>
                  <a:schemeClr val="bg1"/>
                </a:solidFill>
                <a:latin typeface="Segoe UI"/>
                <a:cs typeface="Segoe UI"/>
              </a:rPr>
              <a:t>nb_times_list_in_list</a:t>
            </a:r>
            <a:r>
              <a:rPr lang="en-GB" sz="2000" dirty="0">
                <a:solidFill>
                  <a:schemeClr val="bg1"/>
                </a:solidFill>
                <a:latin typeface="Segoe UI"/>
                <a:cs typeface="Segoe UI"/>
              </a:rPr>
              <a:t> function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sz="20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sz="2000" dirty="0">
                <a:solidFill>
                  <a:schemeClr val="bg1"/>
                </a:solidFill>
                <a:latin typeface="Segoe UI"/>
                <a:cs typeface="Segoe UI"/>
              </a:rPr>
              <a:t>Function loops through </a:t>
            </a:r>
            <a:r>
              <a:rPr lang="en-GB" sz="2000" b="1" dirty="0" err="1">
                <a:solidFill>
                  <a:schemeClr val="bg1"/>
                </a:solidFill>
                <a:latin typeface="Segoe UI"/>
                <a:cs typeface="Segoe UI"/>
              </a:rPr>
              <a:t>previous_grids</a:t>
            </a:r>
            <a:r>
              <a:rPr lang="en-GB" sz="2000" dirty="0">
                <a:solidFill>
                  <a:schemeClr val="bg1"/>
                </a:solidFill>
                <a:latin typeface="Segoe UI"/>
                <a:cs typeface="Segoe UI"/>
              </a:rPr>
              <a:t> variable using a for-loop, checking if the current grid is in it. If so, adds 1 to the counter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sz="20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sz="2000" dirty="0">
                <a:solidFill>
                  <a:schemeClr val="bg1"/>
                </a:solidFill>
                <a:latin typeface="Segoe UI"/>
                <a:cs typeface="Segoe UI"/>
              </a:rPr>
              <a:t>Returns counter after it’s done with the for-loop </a:t>
            </a:r>
            <a:endParaRPr lang="en-GB" sz="20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7DB71EC5-653E-40AE-BBF5-83B93D3369AD}"/>
              </a:ext>
            </a:extLst>
          </p:cNvPr>
          <p:cNvPicPr>
            <a:picLocks noChangeAspect="1"/>
          </p:cNvPicPr>
          <p:nvPr/>
        </p:nvPicPr>
        <p:blipFill>
          <a:blip r:embed="rId42"/>
          <a:stretch>
            <a:fillRect/>
          </a:stretch>
        </p:blipFill>
        <p:spPr>
          <a:xfrm>
            <a:off x="7589176" y="1292125"/>
            <a:ext cx="4016062" cy="2304804"/>
          </a:xfrm>
          <a:prstGeom prst="rect">
            <a:avLst/>
          </a:prstGeom>
        </p:spPr>
      </p:pic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8507AB09-B577-4E82-8D3C-01ED7158D422}"/>
              </a:ext>
            </a:extLst>
          </p:cNvPr>
          <p:cNvCxnSpPr>
            <a:cxnSpLocks/>
          </p:cNvCxnSpPr>
          <p:nvPr/>
        </p:nvCxnSpPr>
        <p:spPr>
          <a:xfrm flipH="1">
            <a:off x="10686779" y="928510"/>
            <a:ext cx="359693" cy="3636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6D72E4F2-EE37-428C-AE8B-757DC96BA726}"/>
              </a:ext>
            </a:extLst>
          </p:cNvPr>
          <p:cNvSpPr txBox="1"/>
          <p:nvPr/>
        </p:nvSpPr>
        <p:spPr>
          <a:xfrm>
            <a:off x="10758604" y="666900"/>
            <a:ext cx="9565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>
                <a:solidFill>
                  <a:schemeClr val="bg1"/>
                </a:solidFill>
              </a:rPr>
              <a:t>Case a)</a:t>
            </a: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83A7FF73-0D30-4E6A-893E-63799A757245}"/>
              </a:ext>
            </a:extLst>
          </p:cNvPr>
          <p:cNvCxnSpPr>
            <a:cxnSpLocks/>
          </p:cNvCxnSpPr>
          <p:nvPr/>
        </p:nvCxnSpPr>
        <p:spPr>
          <a:xfrm flipH="1" flipV="1">
            <a:off x="9508027" y="3023080"/>
            <a:ext cx="1477774" cy="8560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DB64C2AD-37E5-45C4-85AC-74C15568CA42}"/>
              </a:ext>
            </a:extLst>
          </p:cNvPr>
          <p:cNvSpPr txBox="1"/>
          <p:nvPr/>
        </p:nvSpPr>
        <p:spPr>
          <a:xfrm>
            <a:off x="10985801" y="3782176"/>
            <a:ext cx="80451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>
                <a:solidFill>
                  <a:schemeClr val="bg1"/>
                </a:solidFill>
              </a:rPr>
              <a:t>Case b)</a:t>
            </a:r>
          </a:p>
        </p:txBody>
      </p:sp>
      <p:pic>
        <p:nvPicPr>
          <p:cNvPr id="65" name="Picture 64">
            <a:extLst>
              <a:ext uri="{FF2B5EF4-FFF2-40B4-BE49-F238E27FC236}">
                <a16:creationId xmlns:a16="http://schemas.microsoft.com/office/drawing/2014/main" id="{69684D5F-F68F-4B46-86DE-ECF065F07A36}"/>
              </a:ext>
            </a:extLst>
          </p:cNvPr>
          <p:cNvPicPr>
            <a:picLocks noChangeAspect="1"/>
          </p:cNvPicPr>
          <p:nvPr/>
        </p:nvPicPr>
        <p:blipFill>
          <a:blip r:embed="rId43"/>
          <a:stretch>
            <a:fillRect/>
          </a:stretch>
        </p:blipFill>
        <p:spPr>
          <a:xfrm>
            <a:off x="7517066" y="4696177"/>
            <a:ext cx="4448139" cy="1313949"/>
          </a:xfrm>
          <a:prstGeom prst="rect">
            <a:avLst/>
          </a:prstGeom>
        </p:spPr>
      </p:pic>
      <p:sp>
        <p:nvSpPr>
          <p:cNvPr id="66" name="Rectangle 65">
            <a:extLst>
              <a:ext uri="{FF2B5EF4-FFF2-40B4-BE49-F238E27FC236}">
                <a16:creationId xmlns:a16="http://schemas.microsoft.com/office/drawing/2014/main" id="{A4076909-49DD-428C-9741-02FD3CD7EE79}"/>
              </a:ext>
            </a:extLst>
          </p:cNvPr>
          <p:cNvSpPr/>
          <p:nvPr/>
        </p:nvSpPr>
        <p:spPr>
          <a:xfrm>
            <a:off x="7589175" y="1292125"/>
            <a:ext cx="3938331" cy="20731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8903AE2F-24E3-456B-B862-1E6ED338BD88}"/>
              </a:ext>
            </a:extLst>
          </p:cNvPr>
          <p:cNvSpPr/>
          <p:nvPr/>
        </p:nvSpPr>
        <p:spPr>
          <a:xfrm>
            <a:off x="7889189" y="2707028"/>
            <a:ext cx="1618838" cy="354357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E4EB3A0-A1BA-4096-BFF2-326E2FD92033}"/>
              </a:ext>
            </a:extLst>
          </p:cNvPr>
          <p:cNvSpPr txBox="1"/>
          <p:nvPr/>
        </p:nvSpPr>
        <p:spPr>
          <a:xfrm>
            <a:off x="3556754" y="91014"/>
            <a:ext cx="58368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How does the game run?</a:t>
            </a:r>
          </a:p>
        </p:txBody>
      </p:sp>
    </p:spTree>
    <p:extLst>
      <p:ext uri="{BB962C8B-B14F-4D97-AF65-F5344CB8AC3E}">
        <p14:creationId xmlns:p14="http://schemas.microsoft.com/office/powerpoint/2010/main" val="19149812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0BE6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0B0A8F7D-3087-4FC9-8207-7E0CD4431FF0}"/>
              </a:ext>
            </a:extLst>
          </p:cNvPr>
          <p:cNvGrpSpPr/>
          <p:nvPr/>
        </p:nvGrpSpPr>
        <p:grpSpPr>
          <a:xfrm>
            <a:off x="-508892" y="6077932"/>
            <a:ext cx="498651" cy="498651"/>
            <a:chOff x="-828000" y="5538067"/>
            <a:chExt cx="828000" cy="828000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13A1E356-7232-4B62-9B34-A66473B1802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28000" y="5538067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7" name="Graphic 36" descr="Users with solid fill">
              <a:extLst>
                <a:ext uri="{FF2B5EF4-FFF2-40B4-BE49-F238E27FC236}">
                  <a16:creationId xmlns:a16="http://schemas.microsoft.com/office/drawing/2014/main" id="{005EE129-0133-45AE-9896-93CD90EDDD5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-707949" y="5660944"/>
              <a:ext cx="587889" cy="587889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2252304-2EC9-4E17-9C24-01B88802A3D1}"/>
              </a:ext>
            </a:extLst>
          </p:cNvPr>
          <p:cNvGrpSpPr/>
          <p:nvPr/>
        </p:nvGrpSpPr>
        <p:grpSpPr>
          <a:xfrm>
            <a:off x="513636" y="3663801"/>
            <a:ext cx="498651" cy="498651"/>
            <a:chOff x="-828000" y="4282177"/>
            <a:chExt cx="828000" cy="828000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4D04EF55-496F-4B9D-86F3-3F7AD58ADF4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28000" y="4282177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0" name="Graphic 39" descr="Single gear with solid fill">
              <a:extLst>
                <a:ext uri="{FF2B5EF4-FFF2-40B4-BE49-F238E27FC236}">
                  <a16:creationId xmlns:a16="http://schemas.microsoft.com/office/drawing/2014/main" id="{25FA5588-B7CF-443C-8D3C-22B0B7BEDE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-707948" y="4404350"/>
              <a:ext cx="587889" cy="587889"/>
            </a:xfrm>
            <a:prstGeom prst="rect">
              <a:avLst/>
            </a:prstGeom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E6797FD6-6A68-4977-8856-619111F28869}"/>
              </a:ext>
            </a:extLst>
          </p:cNvPr>
          <p:cNvGrpSpPr/>
          <p:nvPr/>
        </p:nvGrpSpPr>
        <p:grpSpPr>
          <a:xfrm>
            <a:off x="-508892" y="2054379"/>
            <a:ext cx="498651" cy="498651"/>
            <a:chOff x="-828000" y="1770401"/>
            <a:chExt cx="828000" cy="828000"/>
          </a:xfrm>
        </p:grpSpPr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1F7A2BAE-5243-4E57-B1CC-58A7CAD9787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28000" y="1770401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2" name="Graphic 41" descr="Donut with solid fill">
              <a:extLst>
                <a:ext uri="{FF2B5EF4-FFF2-40B4-BE49-F238E27FC236}">
                  <a16:creationId xmlns:a16="http://schemas.microsoft.com/office/drawing/2014/main" id="{BF64797A-5AEA-463F-9444-5AB253A1545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-707946" y="1891162"/>
              <a:ext cx="587889" cy="587889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203B8967-AC56-43C1-8754-6E6099970BCE}"/>
              </a:ext>
            </a:extLst>
          </p:cNvPr>
          <p:cNvGrpSpPr/>
          <p:nvPr/>
        </p:nvGrpSpPr>
        <p:grpSpPr>
          <a:xfrm>
            <a:off x="-508892" y="2859090"/>
            <a:ext cx="498651" cy="498651"/>
            <a:chOff x="714893" y="514511"/>
            <a:chExt cx="828000" cy="828000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279F717A-6A35-481E-8AC0-BAE0FC4373E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4893" y="514511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5" name="Graphic 44" descr="Lightbulb with solid fill">
              <a:extLst>
                <a:ext uri="{FF2B5EF4-FFF2-40B4-BE49-F238E27FC236}">
                  <a16:creationId xmlns:a16="http://schemas.microsoft.com/office/drawing/2014/main" id="{384BAF4B-893C-4673-8987-4B0D5B3B397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34948" y="634566"/>
              <a:ext cx="587889" cy="587889"/>
            </a:xfrm>
            <a:prstGeom prst="rect">
              <a:avLst/>
            </a:prstGeom>
          </p:spPr>
        </p:pic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B6C7BA55-A614-4732-BE04-27C948B22BEF}"/>
              </a:ext>
            </a:extLst>
          </p:cNvPr>
          <p:cNvGrpSpPr/>
          <p:nvPr/>
        </p:nvGrpSpPr>
        <p:grpSpPr>
          <a:xfrm>
            <a:off x="-508892" y="4468512"/>
            <a:ext cx="498651" cy="498651"/>
            <a:chOff x="5682000" y="3015000"/>
            <a:chExt cx="828000" cy="828000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2757E13F-ABCC-4DD2-BE02-9057C549BE9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82000" y="3015000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8" name="Graphic 47" descr="Document with solid fill">
              <a:extLst>
                <a:ext uri="{FF2B5EF4-FFF2-40B4-BE49-F238E27FC236}">
                  <a16:creationId xmlns:a16="http://schemas.microsoft.com/office/drawing/2014/main" id="{A63037F9-72DF-453F-8234-4938672B21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/>
          </p:blipFill>
          <p:spPr>
            <a:xfrm>
              <a:off x="5802050" y="3135055"/>
              <a:ext cx="587889" cy="587889"/>
            </a:xfrm>
            <a:prstGeom prst="rect">
              <a:avLst/>
            </a:prstGeom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ECA8E6B-848F-4000-AE8B-FDF4CABDEEE9}"/>
              </a:ext>
            </a:extLst>
          </p:cNvPr>
          <p:cNvGrpSpPr/>
          <p:nvPr/>
        </p:nvGrpSpPr>
        <p:grpSpPr>
          <a:xfrm>
            <a:off x="-508892" y="5273223"/>
            <a:ext cx="498651" cy="498651"/>
            <a:chOff x="-828000" y="1770401"/>
            <a:chExt cx="828000" cy="828000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6D390615-99CB-4020-81A5-5437E19D6FF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28000" y="1770401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5" name="Graphic 24" descr="Video camera with solid fill">
              <a:extLst>
                <a:ext uri="{FF2B5EF4-FFF2-40B4-BE49-F238E27FC236}">
                  <a16:creationId xmlns:a16="http://schemas.microsoft.com/office/drawing/2014/main" id="{1267D133-0EBF-49CD-9553-95D1A20D4DF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/>
            <a:stretch/>
          </p:blipFill>
          <p:spPr>
            <a:xfrm>
              <a:off x="-707946" y="1891162"/>
              <a:ext cx="587889" cy="587889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D2FD49AF-AF20-439D-B719-3370381B5B1E}"/>
              </a:ext>
            </a:extLst>
          </p:cNvPr>
          <p:cNvGrpSpPr/>
          <p:nvPr/>
        </p:nvGrpSpPr>
        <p:grpSpPr>
          <a:xfrm>
            <a:off x="-508892" y="1249668"/>
            <a:ext cx="498651" cy="498651"/>
            <a:chOff x="-828000" y="1770401"/>
            <a:chExt cx="828000" cy="828000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E05B0C7B-CEE9-4F22-894D-E6A0B18DE68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28000" y="1770401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1" name="Graphic 30" descr="Table with solid fill">
              <a:extLst>
                <a:ext uri="{FF2B5EF4-FFF2-40B4-BE49-F238E27FC236}">
                  <a16:creationId xmlns:a16="http://schemas.microsoft.com/office/drawing/2014/main" id="{730312E5-8AA2-4971-8E7E-2465BBF15CB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rcRect/>
            <a:stretch/>
          </p:blipFill>
          <p:spPr>
            <a:xfrm>
              <a:off x="-707946" y="1891162"/>
              <a:ext cx="587889" cy="587889"/>
            </a:xfrm>
            <a:prstGeom prst="rect">
              <a:avLst/>
            </a:prstGeom>
          </p:spPr>
        </p:pic>
      </p:grp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A1923538-FEE3-4D49-9E62-A0188A531385}"/>
              </a:ext>
            </a:extLst>
          </p:cNvPr>
          <p:cNvSpPr/>
          <p:nvPr/>
        </p:nvSpPr>
        <p:spPr>
          <a:xfrm rot="10800000">
            <a:off x="-1" y="-2291919"/>
            <a:ext cx="762963" cy="12373185"/>
          </a:xfrm>
          <a:custGeom>
            <a:avLst/>
            <a:gdLst>
              <a:gd name="connsiteX0" fmla="*/ 0 w 1128889"/>
              <a:gd name="connsiteY0" fmla="*/ 17971475 h 17971475"/>
              <a:gd name="connsiteX1" fmla="*/ 0 w 1128889"/>
              <a:gd name="connsiteY1" fmla="*/ 9910855 h 17971475"/>
              <a:gd name="connsiteX2" fmla="*/ 533251 w 1128889"/>
              <a:gd name="connsiteY2" fmla="*/ 8955490 h 17971475"/>
              <a:gd name="connsiteX3" fmla="*/ 0 w 1128889"/>
              <a:gd name="connsiteY3" fmla="*/ 8000124 h 17971475"/>
              <a:gd name="connsiteX4" fmla="*/ 0 w 1128889"/>
              <a:gd name="connsiteY4" fmla="*/ 0 h 17971475"/>
              <a:gd name="connsiteX5" fmla="*/ 1128889 w 1128889"/>
              <a:gd name="connsiteY5" fmla="*/ 0 h 17971475"/>
              <a:gd name="connsiteX6" fmla="*/ 1128889 w 1128889"/>
              <a:gd name="connsiteY6" fmla="*/ 17971475 h 17971475"/>
              <a:gd name="connsiteX0" fmla="*/ 0 w 1128889"/>
              <a:gd name="connsiteY0" fmla="*/ 17971475 h 17971475"/>
              <a:gd name="connsiteX1" fmla="*/ 0 w 1128889"/>
              <a:gd name="connsiteY1" fmla="*/ 9910855 h 17971475"/>
              <a:gd name="connsiteX2" fmla="*/ 533251 w 1128889"/>
              <a:gd name="connsiteY2" fmla="*/ 8955490 h 17971475"/>
              <a:gd name="connsiteX3" fmla="*/ 0 w 1128889"/>
              <a:gd name="connsiteY3" fmla="*/ 8000124 h 17971475"/>
              <a:gd name="connsiteX4" fmla="*/ 0 w 1128889"/>
              <a:gd name="connsiteY4" fmla="*/ 0 h 17971475"/>
              <a:gd name="connsiteX5" fmla="*/ 1128889 w 1128889"/>
              <a:gd name="connsiteY5" fmla="*/ 0 h 17971475"/>
              <a:gd name="connsiteX6" fmla="*/ 1128889 w 1128889"/>
              <a:gd name="connsiteY6" fmla="*/ 17971475 h 17971475"/>
              <a:gd name="connsiteX7" fmla="*/ 0 w 1128889"/>
              <a:gd name="connsiteY7" fmla="*/ 17971475 h 17971475"/>
              <a:gd name="connsiteX0" fmla="*/ 8 w 1128897"/>
              <a:gd name="connsiteY0" fmla="*/ 17971475 h 17971475"/>
              <a:gd name="connsiteX1" fmla="*/ 8 w 1128897"/>
              <a:gd name="connsiteY1" fmla="*/ 9910855 h 17971475"/>
              <a:gd name="connsiteX2" fmla="*/ 533259 w 1128897"/>
              <a:gd name="connsiteY2" fmla="*/ 8955490 h 17971475"/>
              <a:gd name="connsiteX3" fmla="*/ 8 w 1128897"/>
              <a:gd name="connsiteY3" fmla="*/ 8000124 h 17971475"/>
              <a:gd name="connsiteX4" fmla="*/ 8 w 1128897"/>
              <a:gd name="connsiteY4" fmla="*/ 0 h 17971475"/>
              <a:gd name="connsiteX5" fmla="*/ 1128897 w 1128897"/>
              <a:gd name="connsiteY5" fmla="*/ 0 h 17971475"/>
              <a:gd name="connsiteX6" fmla="*/ 1128897 w 1128897"/>
              <a:gd name="connsiteY6" fmla="*/ 17971475 h 17971475"/>
              <a:gd name="connsiteX7" fmla="*/ 8 w 1128897"/>
              <a:gd name="connsiteY7" fmla="*/ 17971475 h 17971475"/>
              <a:gd name="connsiteX0" fmla="*/ 296 w 1129185"/>
              <a:gd name="connsiteY0" fmla="*/ 17971475 h 17971475"/>
              <a:gd name="connsiteX1" fmla="*/ 296 w 1129185"/>
              <a:gd name="connsiteY1" fmla="*/ 9910855 h 17971475"/>
              <a:gd name="connsiteX2" fmla="*/ 533547 w 1129185"/>
              <a:gd name="connsiteY2" fmla="*/ 8955490 h 17971475"/>
              <a:gd name="connsiteX3" fmla="*/ 296 w 1129185"/>
              <a:gd name="connsiteY3" fmla="*/ 8000124 h 17971475"/>
              <a:gd name="connsiteX4" fmla="*/ 296 w 1129185"/>
              <a:gd name="connsiteY4" fmla="*/ 0 h 17971475"/>
              <a:gd name="connsiteX5" fmla="*/ 1129185 w 1129185"/>
              <a:gd name="connsiteY5" fmla="*/ 0 h 17971475"/>
              <a:gd name="connsiteX6" fmla="*/ 1129185 w 1129185"/>
              <a:gd name="connsiteY6" fmla="*/ 17971475 h 17971475"/>
              <a:gd name="connsiteX7" fmla="*/ 296 w 1129185"/>
              <a:gd name="connsiteY7" fmla="*/ 17971475 h 17971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29185" h="17971475">
                <a:moveTo>
                  <a:pt x="296" y="17971475"/>
                </a:moveTo>
                <a:cubicBezTo>
                  <a:pt x="296" y="15284602"/>
                  <a:pt x="-370" y="10451471"/>
                  <a:pt x="296" y="9910855"/>
                </a:cubicBezTo>
                <a:cubicBezTo>
                  <a:pt x="962" y="9370239"/>
                  <a:pt x="524554" y="9386635"/>
                  <a:pt x="533547" y="8955490"/>
                </a:cubicBezTo>
                <a:cubicBezTo>
                  <a:pt x="542540" y="8524345"/>
                  <a:pt x="-2259" y="8524641"/>
                  <a:pt x="296" y="8000124"/>
                </a:cubicBezTo>
                <a:cubicBezTo>
                  <a:pt x="2851" y="7475607"/>
                  <a:pt x="296" y="2666708"/>
                  <a:pt x="296" y="0"/>
                </a:cubicBezTo>
                <a:lnTo>
                  <a:pt x="1129185" y="0"/>
                </a:lnTo>
                <a:lnTo>
                  <a:pt x="1129185" y="17971475"/>
                </a:lnTo>
                <a:lnTo>
                  <a:pt x="296" y="1797147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0C93D8D-E8F7-42EB-9485-4B9B2A3B7829}"/>
              </a:ext>
            </a:extLst>
          </p:cNvPr>
          <p:cNvGrpSpPr/>
          <p:nvPr/>
        </p:nvGrpSpPr>
        <p:grpSpPr>
          <a:xfrm>
            <a:off x="-491650" y="444957"/>
            <a:ext cx="498651" cy="498651"/>
            <a:chOff x="5004121" y="229042"/>
            <a:chExt cx="828000" cy="828000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21DE8D81-F973-4135-8F69-98E9D1D01D3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04121" y="229042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8" name="Graphic 27" descr="Playbook with solid fill">
              <a:extLst>
                <a:ext uri="{FF2B5EF4-FFF2-40B4-BE49-F238E27FC236}">
                  <a16:creationId xmlns:a16="http://schemas.microsoft.com/office/drawing/2014/main" id="{CDDB901C-52B0-4D90-9A37-D0668D13EEFD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rcRect/>
            <a:stretch/>
          </p:blipFill>
          <p:spPr>
            <a:xfrm>
              <a:off x="5124175" y="349803"/>
              <a:ext cx="587889" cy="587889"/>
            </a:xfrm>
            <a:prstGeom prst="rect">
              <a:avLst/>
            </a:prstGeom>
          </p:spPr>
        </p:pic>
      </p:grpSp>
      <p:pic>
        <p:nvPicPr>
          <p:cNvPr id="43" name="Graphic 42" descr="Table with solid fill">
            <a:hlinkClick r:id="rId18" action="ppaction://hlinksldjump"/>
            <a:extLst>
              <a:ext uri="{FF2B5EF4-FFF2-40B4-BE49-F238E27FC236}">
                <a16:creationId xmlns:a16="http://schemas.microsoft.com/office/drawing/2014/main" id="{2EE7B121-63D2-4D34-9025-FDB2979454AC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/>
        </p:blipFill>
        <p:spPr>
          <a:xfrm>
            <a:off x="204456" y="1322395"/>
            <a:ext cx="354048" cy="354048"/>
          </a:xfrm>
          <a:prstGeom prst="rect">
            <a:avLst/>
          </a:prstGeom>
        </p:spPr>
      </p:pic>
      <p:pic>
        <p:nvPicPr>
          <p:cNvPr id="55" name="Graphic 54" descr="Donut with solid fill">
            <a:hlinkClick r:id="rId21" action="ppaction://hlinksldjump"/>
            <a:extLst>
              <a:ext uri="{FF2B5EF4-FFF2-40B4-BE49-F238E27FC236}">
                <a16:creationId xmlns:a16="http://schemas.microsoft.com/office/drawing/2014/main" id="{B5DF935D-E7CE-4094-B4FB-4328CA5D50AF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rcRect/>
          <a:stretch/>
        </p:blipFill>
        <p:spPr>
          <a:xfrm>
            <a:off x="204456" y="2125737"/>
            <a:ext cx="354048" cy="354048"/>
          </a:xfrm>
          <a:prstGeom prst="rect">
            <a:avLst/>
          </a:prstGeom>
        </p:spPr>
      </p:pic>
      <p:pic>
        <p:nvPicPr>
          <p:cNvPr id="56" name="Graphic 55" descr="Lightbulb with solid fill">
            <a:hlinkClick r:id="rId24" action="ppaction://hlinksldjump"/>
            <a:extLst>
              <a:ext uri="{FF2B5EF4-FFF2-40B4-BE49-F238E27FC236}">
                <a16:creationId xmlns:a16="http://schemas.microsoft.com/office/drawing/2014/main" id="{DEFBE813-E1D8-45AD-8A56-9BCA5F6974A4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04456" y="2929079"/>
            <a:ext cx="354048" cy="354048"/>
          </a:xfrm>
          <a:prstGeom prst="rect">
            <a:avLst/>
          </a:prstGeom>
        </p:spPr>
      </p:pic>
      <p:pic>
        <p:nvPicPr>
          <p:cNvPr id="57" name="Graphic 56" descr="Single gear with solid fill">
            <a:hlinkClick r:id="rId27" action="ppaction://hlinksldjump"/>
            <a:extLst>
              <a:ext uri="{FF2B5EF4-FFF2-40B4-BE49-F238E27FC236}">
                <a16:creationId xmlns:a16="http://schemas.microsoft.com/office/drawing/2014/main" id="{B7F45820-1149-4FB9-ADCF-A946344D0F38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204456" y="3734647"/>
            <a:ext cx="354048" cy="354048"/>
          </a:xfrm>
          <a:prstGeom prst="rect">
            <a:avLst/>
          </a:prstGeom>
        </p:spPr>
      </p:pic>
      <p:pic>
        <p:nvPicPr>
          <p:cNvPr id="58" name="Graphic 57" descr="Document with solid fill">
            <a:hlinkClick r:id="rId30" action="ppaction://hlinksldjump"/>
            <a:extLst>
              <a:ext uri="{FF2B5EF4-FFF2-40B4-BE49-F238E27FC236}">
                <a16:creationId xmlns:a16="http://schemas.microsoft.com/office/drawing/2014/main" id="{6FEA1FC4-E556-40F8-ADB7-6BBF7914A67B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rcRect/>
          <a:stretch/>
        </p:blipFill>
        <p:spPr>
          <a:xfrm>
            <a:off x="204456" y="4537754"/>
            <a:ext cx="354048" cy="354048"/>
          </a:xfrm>
          <a:prstGeom prst="rect">
            <a:avLst/>
          </a:prstGeom>
        </p:spPr>
      </p:pic>
      <p:pic>
        <p:nvPicPr>
          <p:cNvPr id="59" name="Graphic 58" descr="Video camera with solid fill">
            <a:hlinkClick r:id="rId33" action="ppaction://hlinksldjump"/>
            <a:extLst>
              <a:ext uri="{FF2B5EF4-FFF2-40B4-BE49-F238E27FC236}">
                <a16:creationId xmlns:a16="http://schemas.microsoft.com/office/drawing/2014/main" id="{9F49D0F7-1A15-4769-9BF3-688267D38D81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rcRect/>
          <a:stretch/>
        </p:blipFill>
        <p:spPr>
          <a:xfrm>
            <a:off x="232383" y="5345524"/>
            <a:ext cx="354048" cy="354048"/>
          </a:xfrm>
          <a:prstGeom prst="rect">
            <a:avLst/>
          </a:prstGeom>
        </p:spPr>
      </p:pic>
      <p:pic>
        <p:nvPicPr>
          <p:cNvPr id="60" name="Graphic 59" descr="Users with solid fill">
            <a:hlinkClick r:id="rId36" action="ppaction://hlinksldjump"/>
            <a:extLst>
              <a:ext uri="{FF2B5EF4-FFF2-40B4-BE49-F238E27FC236}">
                <a16:creationId xmlns:a16="http://schemas.microsoft.com/office/drawing/2014/main" id="{91D3624C-534D-4A6D-9270-B9F722A40BF3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236545" y="6148631"/>
            <a:ext cx="354048" cy="354048"/>
          </a:xfrm>
          <a:prstGeom prst="rect">
            <a:avLst/>
          </a:prstGeom>
        </p:spPr>
      </p:pic>
      <p:pic>
        <p:nvPicPr>
          <p:cNvPr id="50" name="Graphic 49" descr="Playbook with solid fill">
            <a:hlinkClick r:id="rId39" action="ppaction://hlinksldjump"/>
            <a:extLst>
              <a:ext uri="{FF2B5EF4-FFF2-40B4-BE49-F238E27FC236}">
                <a16:creationId xmlns:a16="http://schemas.microsoft.com/office/drawing/2014/main" id="{26581122-294D-4310-93E4-E09B9C51A092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1"/>
              </a:ext>
            </a:extLst>
          </a:blip>
          <a:srcRect/>
          <a:stretch/>
        </p:blipFill>
        <p:spPr>
          <a:xfrm>
            <a:off x="204456" y="514625"/>
            <a:ext cx="354048" cy="354048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EE3FDFE3-CBC9-4316-BCF9-09925986337A}"/>
              </a:ext>
            </a:extLst>
          </p:cNvPr>
          <p:cNvSpPr txBox="1"/>
          <p:nvPr/>
        </p:nvSpPr>
        <p:spPr>
          <a:xfrm>
            <a:off x="3556754" y="91014"/>
            <a:ext cx="58368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How does the game run?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95E1DA78-1221-44BE-BA9E-594B2B881884}"/>
              </a:ext>
            </a:extLst>
          </p:cNvPr>
          <p:cNvSpPr txBox="1"/>
          <p:nvPr/>
        </p:nvSpPr>
        <p:spPr>
          <a:xfrm>
            <a:off x="1538133" y="1150898"/>
            <a:ext cx="6021263" cy="640175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sz="2400" dirty="0">
                <a:solidFill>
                  <a:schemeClr val="bg1"/>
                </a:solidFill>
                <a:latin typeface="Segoe UI"/>
                <a:cs typeface="Segoe UI"/>
              </a:rPr>
              <a:t>A stable state we define, in our code, implicitly as one where a population either reaches a point where it stays the exact same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sz="2400" dirty="0">
                <a:solidFill>
                  <a:schemeClr val="bg1"/>
                </a:solidFill>
                <a:latin typeface="Segoe UI"/>
                <a:cs typeface="Segoe UI"/>
              </a:rPr>
              <a:t>Or a state where it is infinitely repeating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sz="2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sz="2400" dirty="0">
                <a:solidFill>
                  <a:schemeClr val="bg1"/>
                </a:solidFill>
                <a:latin typeface="Segoe UI"/>
                <a:cs typeface="Segoe UI"/>
              </a:rPr>
              <a:t>Code determines that a population is infinitely repeating, if that same grid has already been there 5 times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sz="2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sz="2400" dirty="0">
                <a:solidFill>
                  <a:schemeClr val="bg1"/>
                </a:solidFill>
                <a:latin typeface="Segoe UI"/>
                <a:cs typeface="Segoe UI"/>
              </a:rPr>
              <a:t>If the “</a:t>
            </a:r>
            <a:r>
              <a:rPr lang="en-GB" sz="2400" b="1" dirty="0">
                <a:solidFill>
                  <a:schemeClr val="bg1"/>
                </a:solidFill>
                <a:latin typeface="Segoe UI"/>
                <a:cs typeface="Segoe UI"/>
              </a:rPr>
              <a:t>display</a:t>
            </a:r>
            <a:r>
              <a:rPr lang="en-GB" sz="2400" dirty="0">
                <a:solidFill>
                  <a:schemeClr val="bg1"/>
                </a:solidFill>
                <a:latin typeface="Segoe UI"/>
                <a:cs typeface="Segoe UI"/>
              </a:rPr>
              <a:t>” parameter isn’t set to True, the function returns the number of generations the population underwent before it reached its stable state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000" dirty="0"/>
          </a:p>
          <a:p>
            <a:endParaRPr lang="en-GB" dirty="0"/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2E1C90EB-4D9B-483F-8035-3E41D257C1AB}"/>
              </a:ext>
            </a:extLst>
          </p:cNvPr>
          <p:cNvPicPr>
            <a:picLocks noChangeAspect="1"/>
          </p:cNvPicPr>
          <p:nvPr/>
        </p:nvPicPr>
        <p:blipFill>
          <a:blip r:embed="rId42"/>
          <a:stretch>
            <a:fillRect/>
          </a:stretch>
        </p:blipFill>
        <p:spPr>
          <a:xfrm>
            <a:off x="9074835" y="1503701"/>
            <a:ext cx="2009775" cy="533400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61717A70-9F91-4021-8157-462E59EE2E7A}"/>
              </a:ext>
            </a:extLst>
          </p:cNvPr>
          <p:cNvPicPr>
            <a:picLocks noChangeAspect="1"/>
          </p:cNvPicPr>
          <p:nvPr/>
        </p:nvPicPr>
        <p:blipFill>
          <a:blip r:embed="rId43"/>
          <a:stretch>
            <a:fillRect/>
          </a:stretch>
        </p:blipFill>
        <p:spPr>
          <a:xfrm>
            <a:off x="7382375" y="2811487"/>
            <a:ext cx="4521759" cy="203923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231F4FA2-714E-486D-ABDE-01ED1519DA10}"/>
              </a:ext>
            </a:extLst>
          </p:cNvPr>
          <p:cNvPicPr>
            <a:picLocks noChangeAspect="1"/>
          </p:cNvPicPr>
          <p:nvPr/>
        </p:nvPicPr>
        <p:blipFill>
          <a:blip r:embed="rId44"/>
          <a:stretch>
            <a:fillRect/>
          </a:stretch>
        </p:blipFill>
        <p:spPr>
          <a:xfrm>
            <a:off x="8518883" y="5027997"/>
            <a:ext cx="2971800" cy="52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9025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AA8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0B0A8F7D-3087-4FC9-8207-7E0CD4431FF0}"/>
              </a:ext>
            </a:extLst>
          </p:cNvPr>
          <p:cNvGrpSpPr/>
          <p:nvPr/>
        </p:nvGrpSpPr>
        <p:grpSpPr>
          <a:xfrm>
            <a:off x="-508892" y="6077932"/>
            <a:ext cx="498651" cy="498651"/>
            <a:chOff x="-828000" y="5538067"/>
            <a:chExt cx="828000" cy="828000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13A1E356-7232-4B62-9B34-A66473B1802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28000" y="5538067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7" name="Graphic 36" descr="Users with solid fill">
              <a:extLst>
                <a:ext uri="{FF2B5EF4-FFF2-40B4-BE49-F238E27FC236}">
                  <a16:creationId xmlns:a16="http://schemas.microsoft.com/office/drawing/2014/main" id="{005EE129-0133-45AE-9896-93CD90EDDD5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-707949" y="5660944"/>
              <a:ext cx="587889" cy="587889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2252304-2EC9-4E17-9C24-01B88802A3D1}"/>
              </a:ext>
            </a:extLst>
          </p:cNvPr>
          <p:cNvGrpSpPr/>
          <p:nvPr/>
        </p:nvGrpSpPr>
        <p:grpSpPr>
          <a:xfrm>
            <a:off x="-508892" y="3663801"/>
            <a:ext cx="498651" cy="498651"/>
            <a:chOff x="-828000" y="4282177"/>
            <a:chExt cx="828000" cy="828000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4D04EF55-496F-4B9D-86F3-3F7AD58ADF4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28000" y="4282177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0" name="Graphic 39" descr="Single gear with solid fill">
              <a:extLst>
                <a:ext uri="{FF2B5EF4-FFF2-40B4-BE49-F238E27FC236}">
                  <a16:creationId xmlns:a16="http://schemas.microsoft.com/office/drawing/2014/main" id="{25FA5588-B7CF-443C-8D3C-22B0B7BEDE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-707948" y="4404350"/>
              <a:ext cx="587889" cy="587889"/>
            </a:xfrm>
            <a:prstGeom prst="rect">
              <a:avLst/>
            </a:prstGeom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E6797FD6-6A68-4977-8856-619111F28869}"/>
              </a:ext>
            </a:extLst>
          </p:cNvPr>
          <p:cNvGrpSpPr/>
          <p:nvPr/>
        </p:nvGrpSpPr>
        <p:grpSpPr>
          <a:xfrm>
            <a:off x="-508892" y="2054379"/>
            <a:ext cx="498651" cy="498651"/>
            <a:chOff x="-828000" y="1770401"/>
            <a:chExt cx="828000" cy="828000"/>
          </a:xfrm>
        </p:grpSpPr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1F7A2BAE-5243-4E57-B1CC-58A7CAD9787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28000" y="1770401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2" name="Graphic 41" descr="Donut with solid fill">
              <a:extLst>
                <a:ext uri="{FF2B5EF4-FFF2-40B4-BE49-F238E27FC236}">
                  <a16:creationId xmlns:a16="http://schemas.microsoft.com/office/drawing/2014/main" id="{BF64797A-5AEA-463F-9444-5AB253A1545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-707946" y="1891162"/>
              <a:ext cx="587889" cy="587889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203B8967-AC56-43C1-8754-6E6099970BCE}"/>
              </a:ext>
            </a:extLst>
          </p:cNvPr>
          <p:cNvGrpSpPr/>
          <p:nvPr/>
        </p:nvGrpSpPr>
        <p:grpSpPr>
          <a:xfrm>
            <a:off x="-508892" y="2859090"/>
            <a:ext cx="498651" cy="498651"/>
            <a:chOff x="714893" y="514511"/>
            <a:chExt cx="828000" cy="828000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279F717A-6A35-481E-8AC0-BAE0FC4373E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4893" y="514511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5" name="Graphic 44" descr="Lightbulb with solid fill">
              <a:extLst>
                <a:ext uri="{FF2B5EF4-FFF2-40B4-BE49-F238E27FC236}">
                  <a16:creationId xmlns:a16="http://schemas.microsoft.com/office/drawing/2014/main" id="{384BAF4B-893C-4673-8987-4B0D5B3B397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34948" y="634566"/>
              <a:ext cx="587889" cy="587889"/>
            </a:xfrm>
            <a:prstGeom prst="rect">
              <a:avLst/>
            </a:prstGeom>
          </p:spPr>
        </p:pic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B6C7BA55-A614-4732-BE04-27C948B22BEF}"/>
              </a:ext>
            </a:extLst>
          </p:cNvPr>
          <p:cNvGrpSpPr/>
          <p:nvPr/>
        </p:nvGrpSpPr>
        <p:grpSpPr>
          <a:xfrm>
            <a:off x="523876" y="4468512"/>
            <a:ext cx="498651" cy="498651"/>
            <a:chOff x="5682000" y="3015000"/>
            <a:chExt cx="828000" cy="828000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2757E13F-ABCC-4DD2-BE02-9057C549BE9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82000" y="3015000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8" name="Graphic 47" descr="Document with solid fill">
              <a:extLst>
                <a:ext uri="{FF2B5EF4-FFF2-40B4-BE49-F238E27FC236}">
                  <a16:creationId xmlns:a16="http://schemas.microsoft.com/office/drawing/2014/main" id="{A63037F9-72DF-453F-8234-4938672B21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/>
          </p:blipFill>
          <p:spPr>
            <a:xfrm>
              <a:off x="5802050" y="3135055"/>
              <a:ext cx="587889" cy="587889"/>
            </a:xfrm>
            <a:prstGeom prst="rect">
              <a:avLst/>
            </a:prstGeom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ECA8E6B-848F-4000-AE8B-FDF4CABDEEE9}"/>
              </a:ext>
            </a:extLst>
          </p:cNvPr>
          <p:cNvGrpSpPr/>
          <p:nvPr/>
        </p:nvGrpSpPr>
        <p:grpSpPr>
          <a:xfrm>
            <a:off x="-508892" y="5273223"/>
            <a:ext cx="498651" cy="498651"/>
            <a:chOff x="-828000" y="1770401"/>
            <a:chExt cx="828000" cy="828000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6D390615-99CB-4020-81A5-5437E19D6FF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28000" y="1770401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5" name="Graphic 24" descr="Video camera with solid fill">
              <a:extLst>
                <a:ext uri="{FF2B5EF4-FFF2-40B4-BE49-F238E27FC236}">
                  <a16:creationId xmlns:a16="http://schemas.microsoft.com/office/drawing/2014/main" id="{1267D133-0EBF-49CD-9553-95D1A20D4DF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/>
            <a:stretch/>
          </p:blipFill>
          <p:spPr>
            <a:xfrm>
              <a:off x="-707946" y="1891162"/>
              <a:ext cx="587889" cy="587889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D2FD49AF-AF20-439D-B719-3370381B5B1E}"/>
              </a:ext>
            </a:extLst>
          </p:cNvPr>
          <p:cNvGrpSpPr/>
          <p:nvPr/>
        </p:nvGrpSpPr>
        <p:grpSpPr>
          <a:xfrm>
            <a:off x="-508892" y="1249668"/>
            <a:ext cx="498651" cy="498651"/>
            <a:chOff x="-828000" y="1770401"/>
            <a:chExt cx="828000" cy="828000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E05B0C7B-CEE9-4F22-894D-E6A0B18DE68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28000" y="1770401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1" name="Graphic 30" descr="Table with solid fill">
              <a:extLst>
                <a:ext uri="{FF2B5EF4-FFF2-40B4-BE49-F238E27FC236}">
                  <a16:creationId xmlns:a16="http://schemas.microsoft.com/office/drawing/2014/main" id="{730312E5-8AA2-4971-8E7E-2465BBF15CB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rcRect/>
            <a:stretch/>
          </p:blipFill>
          <p:spPr>
            <a:xfrm>
              <a:off x="-707946" y="1891162"/>
              <a:ext cx="587889" cy="587889"/>
            </a:xfrm>
            <a:prstGeom prst="rect">
              <a:avLst/>
            </a:prstGeom>
          </p:spPr>
        </p:pic>
      </p:grp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A1923538-FEE3-4D49-9E62-A0188A531385}"/>
              </a:ext>
            </a:extLst>
          </p:cNvPr>
          <p:cNvSpPr/>
          <p:nvPr/>
        </p:nvSpPr>
        <p:spPr>
          <a:xfrm rot="10800000">
            <a:off x="-1" y="-1489657"/>
            <a:ext cx="762963" cy="12373185"/>
          </a:xfrm>
          <a:custGeom>
            <a:avLst/>
            <a:gdLst>
              <a:gd name="connsiteX0" fmla="*/ 0 w 1128889"/>
              <a:gd name="connsiteY0" fmla="*/ 17971475 h 17971475"/>
              <a:gd name="connsiteX1" fmla="*/ 0 w 1128889"/>
              <a:gd name="connsiteY1" fmla="*/ 9910855 h 17971475"/>
              <a:gd name="connsiteX2" fmla="*/ 533251 w 1128889"/>
              <a:gd name="connsiteY2" fmla="*/ 8955490 h 17971475"/>
              <a:gd name="connsiteX3" fmla="*/ 0 w 1128889"/>
              <a:gd name="connsiteY3" fmla="*/ 8000124 h 17971475"/>
              <a:gd name="connsiteX4" fmla="*/ 0 w 1128889"/>
              <a:gd name="connsiteY4" fmla="*/ 0 h 17971475"/>
              <a:gd name="connsiteX5" fmla="*/ 1128889 w 1128889"/>
              <a:gd name="connsiteY5" fmla="*/ 0 h 17971475"/>
              <a:gd name="connsiteX6" fmla="*/ 1128889 w 1128889"/>
              <a:gd name="connsiteY6" fmla="*/ 17971475 h 17971475"/>
              <a:gd name="connsiteX0" fmla="*/ 0 w 1128889"/>
              <a:gd name="connsiteY0" fmla="*/ 17971475 h 17971475"/>
              <a:gd name="connsiteX1" fmla="*/ 0 w 1128889"/>
              <a:gd name="connsiteY1" fmla="*/ 9910855 h 17971475"/>
              <a:gd name="connsiteX2" fmla="*/ 533251 w 1128889"/>
              <a:gd name="connsiteY2" fmla="*/ 8955490 h 17971475"/>
              <a:gd name="connsiteX3" fmla="*/ 0 w 1128889"/>
              <a:gd name="connsiteY3" fmla="*/ 8000124 h 17971475"/>
              <a:gd name="connsiteX4" fmla="*/ 0 w 1128889"/>
              <a:gd name="connsiteY4" fmla="*/ 0 h 17971475"/>
              <a:gd name="connsiteX5" fmla="*/ 1128889 w 1128889"/>
              <a:gd name="connsiteY5" fmla="*/ 0 h 17971475"/>
              <a:gd name="connsiteX6" fmla="*/ 1128889 w 1128889"/>
              <a:gd name="connsiteY6" fmla="*/ 17971475 h 17971475"/>
              <a:gd name="connsiteX7" fmla="*/ 0 w 1128889"/>
              <a:gd name="connsiteY7" fmla="*/ 17971475 h 17971475"/>
              <a:gd name="connsiteX0" fmla="*/ 8 w 1128897"/>
              <a:gd name="connsiteY0" fmla="*/ 17971475 h 17971475"/>
              <a:gd name="connsiteX1" fmla="*/ 8 w 1128897"/>
              <a:gd name="connsiteY1" fmla="*/ 9910855 h 17971475"/>
              <a:gd name="connsiteX2" fmla="*/ 533259 w 1128897"/>
              <a:gd name="connsiteY2" fmla="*/ 8955490 h 17971475"/>
              <a:gd name="connsiteX3" fmla="*/ 8 w 1128897"/>
              <a:gd name="connsiteY3" fmla="*/ 8000124 h 17971475"/>
              <a:gd name="connsiteX4" fmla="*/ 8 w 1128897"/>
              <a:gd name="connsiteY4" fmla="*/ 0 h 17971475"/>
              <a:gd name="connsiteX5" fmla="*/ 1128897 w 1128897"/>
              <a:gd name="connsiteY5" fmla="*/ 0 h 17971475"/>
              <a:gd name="connsiteX6" fmla="*/ 1128897 w 1128897"/>
              <a:gd name="connsiteY6" fmla="*/ 17971475 h 17971475"/>
              <a:gd name="connsiteX7" fmla="*/ 8 w 1128897"/>
              <a:gd name="connsiteY7" fmla="*/ 17971475 h 17971475"/>
              <a:gd name="connsiteX0" fmla="*/ 296 w 1129185"/>
              <a:gd name="connsiteY0" fmla="*/ 17971475 h 17971475"/>
              <a:gd name="connsiteX1" fmla="*/ 296 w 1129185"/>
              <a:gd name="connsiteY1" fmla="*/ 9910855 h 17971475"/>
              <a:gd name="connsiteX2" fmla="*/ 533547 w 1129185"/>
              <a:gd name="connsiteY2" fmla="*/ 8955490 h 17971475"/>
              <a:gd name="connsiteX3" fmla="*/ 296 w 1129185"/>
              <a:gd name="connsiteY3" fmla="*/ 8000124 h 17971475"/>
              <a:gd name="connsiteX4" fmla="*/ 296 w 1129185"/>
              <a:gd name="connsiteY4" fmla="*/ 0 h 17971475"/>
              <a:gd name="connsiteX5" fmla="*/ 1129185 w 1129185"/>
              <a:gd name="connsiteY5" fmla="*/ 0 h 17971475"/>
              <a:gd name="connsiteX6" fmla="*/ 1129185 w 1129185"/>
              <a:gd name="connsiteY6" fmla="*/ 17971475 h 17971475"/>
              <a:gd name="connsiteX7" fmla="*/ 296 w 1129185"/>
              <a:gd name="connsiteY7" fmla="*/ 17971475 h 17971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29185" h="17971475">
                <a:moveTo>
                  <a:pt x="296" y="17971475"/>
                </a:moveTo>
                <a:cubicBezTo>
                  <a:pt x="296" y="15284602"/>
                  <a:pt x="-370" y="10451471"/>
                  <a:pt x="296" y="9910855"/>
                </a:cubicBezTo>
                <a:cubicBezTo>
                  <a:pt x="962" y="9370239"/>
                  <a:pt x="524554" y="9386635"/>
                  <a:pt x="533547" y="8955490"/>
                </a:cubicBezTo>
                <a:cubicBezTo>
                  <a:pt x="542540" y="8524345"/>
                  <a:pt x="-2259" y="8524641"/>
                  <a:pt x="296" y="8000124"/>
                </a:cubicBezTo>
                <a:cubicBezTo>
                  <a:pt x="2851" y="7475607"/>
                  <a:pt x="296" y="2666708"/>
                  <a:pt x="296" y="0"/>
                </a:cubicBezTo>
                <a:lnTo>
                  <a:pt x="1129185" y="0"/>
                </a:lnTo>
                <a:lnTo>
                  <a:pt x="1129185" y="17971475"/>
                </a:lnTo>
                <a:lnTo>
                  <a:pt x="296" y="1797147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0C93D8D-E8F7-42EB-9485-4B9B2A3B7829}"/>
              </a:ext>
            </a:extLst>
          </p:cNvPr>
          <p:cNvGrpSpPr/>
          <p:nvPr/>
        </p:nvGrpSpPr>
        <p:grpSpPr>
          <a:xfrm>
            <a:off x="-491643" y="444957"/>
            <a:ext cx="498651" cy="498651"/>
            <a:chOff x="5004121" y="229042"/>
            <a:chExt cx="828000" cy="828000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21DE8D81-F973-4135-8F69-98E9D1D01D3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04121" y="229042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8" name="Graphic 27" descr="Playbook with solid fill">
              <a:extLst>
                <a:ext uri="{FF2B5EF4-FFF2-40B4-BE49-F238E27FC236}">
                  <a16:creationId xmlns:a16="http://schemas.microsoft.com/office/drawing/2014/main" id="{CDDB901C-52B0-4D90-9A37-D0668D13EEFD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rcRect/>
            <a:stretch/>
          </p:blipFill>
          <p:spPr>
            <a:xfrm>
              <a:off x="5124175" y="349803"/>
              <a:ext cx="587889" cy="587889"/>
            </a:xfrm>
            <a:prstGeom prst="rect">
              <a:avLst/>
            </a:prstGeom>
          </p:spPr>
        </p:pic>
      </p:grpSp>
      <p:pic>
        <p:nvPicPr>
          <p:cNvPr id="43" name="Graphic 42" descr="Table with solid fill">
            <a:hlinkClick r:id="rId18" action="ppaction://hlinksldjump"/>
            <a:extLst>
              <a:ext uri="{FF2B5EF4-FFF2-40B4-BE49-F238E27FC236}">
                <a16:creationId xmlns:a16="http://schemas.microsoft.com/office/drawing/2014/main" id="{2EE7B121-63D2-4D34-9025-FDB2979454AC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/>
        </p:blipFill>
        <p:spPr>
          <a:xfrm>
            <a:off x="204456" y="1322395"/>
            <a:ext cx="354048" cy="354048"/>
          </a:xfrm>
          <a:prstGeom prst="rect">
            <a:avLst/>
          </a:prstGeom>
        </p:spPr>
      </p:pic>
      <p:pic>
        <p:nvPicPr>
          <p:cNvPr id="55" name="Graphic 54" descr="Donut with solid fill">
            <a:hlinkClick r:id="rId21" action="ppaction://hlinksldjump"/>
            <a:extLst>
              <a:ext uri="{FF2B5EF4-FFF2-40B4-BE49-F238E27FC236}">
                <a16:creationId xmlns:a16="http://schemas.microsoft.com/office/drawing/2014/main" id="{B5DF935D-E7CE-4094-B4FB-4328CA5D50AF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rcRect/>
          <a:stretch/>
        </p:blipFill>
        <p:spPr>
          <a:xfrm>
            <a:off x="204456" y="2125737"/>
            <a:ext cx="354048" cy="354048"/>
          </a:xfrm>
          <a:prstGeom prst="rect">
            <a:avLst/>
          </a:prstGeom>
        </p:spPr>
      </p:pic>
      <p:pic>
        <p:nvPicPr>
          <p:cNvPr id="56" name="Graphic 55" descr="Lightbulb with solid fill">
            <a:hlinkClick r:id="rId24" action="ppaction://hlinksldjump"/>
            <a:extLst>
              <a:ext uri="{FF2B5EF4-FFF2-40B4-BE49-F238E27FC236}">
                <a16:creationId xmlns:a16="http://schemas.microsoft.com/office/drawing/2014/main" id="{DEFBE813-E1D8-45AD-8A56-9BCA5F6974A4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04456" y="2929079"/>
            <a:ext cx="354048" cy="354048"/>
          </a:xfrm>
          <a:prstGeom prst="rect">
            <a:avLst/>
          </a:prstGeom>
        </p:spPr>
      </p:pic>
      <p:pic>
        <p:nvPicPr>
          <p:cNvPr id="57" name="Graphic 56" descr="Single gear with solid fill">
            <a:hlinkClick r:id="rId27" action="ppaction://hlinksldjump"/>
            <a:extLst>
              <a:ext uri="{FF2B5EF4-FFF2-40B4-BE49-F238E27FC236}">
                <a16:creationId xmlns:a16="http://schemas.microsoft.com/office/drawing/2014/main" id="{B7F45820-1149-4FB9-ADCF-A946344D0F38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204456" y="3734647"/>
            <a:ext cx="354048" cy="354048"/>
          </a:xfrm>
          <a:prstGeom prst="rect">
            <a:avLst/>
          </a:prstGeom>
        </p:spPr>
      </p:pic>
      <p:pic>
        <p:nvPicPr>
          <p:cNvPr id="58" name="Graphic 57" descr="Document with solid fill">
            <a:hlinkClick r:id="rId30" action="ppaction://hlinksldjump"/>
            <a:extLst>
              <a:ext uri="{FF2B5EF4-FFF2-40B4-BE49-F238E27FC236}">
                <a16:creationId xmlns:a16="http://schemas.microsoft.com/office/drawing/2014/main" id="{6FEA1FC4-E556-40F8-ADB7-6BBF7914A67B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rcRect/>
          <a:stretch/>
        </p:blipFill>
        <p:spPr>
          <a:xfrm>
            <a:off x="204456" y="4537754"/>
            <a:ext cx="354048" cy="354048"/>
          </a:xfrm>
          <a:prstGeom prst="rect">
            <a:avLst/>
          </a:prstGeom>
        </p:spPr>
      </p:pic>
      <p:pic>
        <p:nvPicPr>
          <p:cNvPr id="59" name="Graphic 58" descr="Video camera with solid fill">
            <a:hlinkClick r:id="rId33" action="ppaction://hlinksldjump"/>
            <a:extLst>
              <a:ext uri="{FF2B5EF4-FFF2-40B4-BE49-F238E27FC236}">
                <a16:creationId xmlns:a16="http://schemas.microsoft.com/office/drawing/2014/main" id="{9F49D0F7-1A15-4769-9BF3-688267D38D81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rcRect/>
          <a:stretch/>
        </p:blipFill>
        <p:spPr>
          <a:xfrm>
            <a:off x="232383" y="5345524"/>
            <a:ext cx="354048" cy="354048"/>
          </a:xfrm>
          <a:prstGeom prst="rect">
            <a:avLst/>
          </a:prstGeom>
        </p:spPr>
      </p:pic>
      <p:pic>
        <p:nvPicPr>
          <p:cNvPr id="60" name="Graphic 59" descr="Users with solid fill">
            <a:hlinkClick r:id="rId36" action="ppaction://hlinksldjump"/>
            <a:extLst>
              <a:ext uri="{FF2B5EF4-FFF2-40B4-BE49-F238E27FC236}">
                <a16:creationId xmlns:a16="http://schemas.microsoft.com/office/drawing/2014/main" id="{91D3624C-534D-4A6D-9270-B9F722A40BF3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236545" y="6148631"/>
            <a:ext cx="354048" cy="354048"/>
          </a:xfrm>
          <a:prstGeom prst="rect">
            <a:avLst/>
          </a:prstGeom>
        </p:spPr>
      </p:pic>
      <p:pic>
        <p:nvPicPr>
          <p:cNvPr id="50" name="Graphic 49" descr="Playbook with solid fill">
            <a:hlinkClick r:id="rId39" action="ppaction://hlinksldjump"/>
            <a:extLst>
              <a:ext uri="{FF2B5EF4-FFF2-40B4-BE49-F238E27FC236}">
                <a16:creationId xmlns:a16="http://schemas.microsoft.com/office/drawing/2014/main" id="{72FBBC0B-0B09-4BD8-B9AB-3A28D5796F39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1"/>
              </a:ext>
            </a:extLst>
          </a:blip>
          <a:srcRect/>
          <a:stretch/>
        </p:blipFill>
        <p:spPr>
          <a:xfrm>
            <a:off x="204456" y="514625"/>
            <a:ext cx="354048" cy="354048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8DDDC7E2-18FC-4862-932C-441BF307A965}"/>
              </a:ext>
            </a:extLst>
          </p:cNvPr>
          <p:cNvSpPr txBox="1"/>
          <p:nvPr/>
        </p:nvSpPr>
        <p:spPr>
          <a:xfrm>
            <a:off x="1934958" y="92425"/>
            <a:ext cx="9440439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4000">
                <a:solidFill>
                  <a:schemeClr val="bg1"/>
                </a:solidFill>
                <a:latin typeface="Segoe UI"/>
                <a:cs typeface="Segoe UI"/>
              </a:rPr>
              <a:t>Displaying and Executing the Core Game</a:t>
            </a:r>
            <a:endParaRPr lang="en-US" sz="400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E2CA90CF-3570-40A9-9572-7CAC45C2D19C}"/>
              </a:ext>
            </a:extLst>
          </p:cNvPr>
          <p:cNvPicPr>
            <a:picLocks noChangeAspect="1"/>
          </p:cNvPicPr>
          <p:nvPr/>
        </p:nvPicPr>
        <p:blipFill>
          <a:blip r:embed="rId42"/>
          <a:stretch>
            <a:fillRect/>
          </a:stretch>
        </p:blipFill>
        <p:spPr>
          <a:xfrm>
            <a:off x="6583846" y="3813189"/>
            <a:ext cx="2743200" cy="1691557"/>
          </a:xfrm>
          <a:prstGeom prst="rect">
            <a:avLst/>
          </a:prstGeom>
        </p:spPr>
      </p:pic>
      <p:pic>
        <p:nvPicPr>
          <p:cNvPr id="6" name="Picture 6" descr="Text&#10;&#10;Description automatically generated">
            <a:extLst>
              <a:ext uri="{FF2B5EF4-FFF2-40B4-BE49-F238E27FC236}">
                <a16:creationId xmlns:a16="http://schemas.microsoft.com/office/drawing/2014/main" id="{51401536-BBB4-45C0-9A7B-3B2F45059C3F}"/>
              </a:ext>
            </a:extLst>
          </p:cNvPr>
          <p:cNvPicPr>
            <a:picLocks noChangeAspect="1"/>
          </p:cNvPicPr>
          <p:nvPr/>
        </p:nvPicPr>
        <p:blipFill>
          <a:blip r:embed="rId43"/>
          <a:stretch>
            <a:fillRect/>
          </a:stretch>
        </p:blipFill>
        <p:spPr>
          <a:xfrm>
            <a:off x="6041336" y="1354593"/>
            <a:ext cx="5575852" cy="159776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1332C6A-F3FA-4018-B076-1D2CA106FFFF}"/>
              </a:ext>
            </a:extLst>
          </p:cNvPr>
          <p:cNvSpPr txBox="1"/>
          <p:nvPr/>
        </p:nvSpPr>
        <p:spPr>
          <a:xfrm>
            <a:off x="1361660" y="1171161"/>
            <a:ext cx="4383155" cy="507831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  <a:latin typeface="Segoe UI"/>
                <a:cs typeface="Calibri"/>
              </a:rPr>
              <a:t>We take inputs from the user and do same basic validation of it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>
              <a:solidFill>
                <a:schemeClr val="bg1"/>
              </a:solidFill>
              <a:latin typeface="Segoe UI"/>
              <a:cs typeface="Calibri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  <a:latin typeface="Segoe UI"/>
                <a:cs typeface="Calibri"/>
              </a:rPr>
              <a:t>Conversion between percentage of grid of live cells, as inputted by the user, to an integer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>
              <a:solidFill>
                <a:schemeClr val="bg1"/>
              </a:solidFill>
              <a:latin typeface="Segoe UI"/>
              <a:cs typeface="Calibri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  <a:latin typeface="Segoe UI"/>
                <a:cs typeface="Calibri"/>
              </a:rPr>
              <a:t>The grid is built, as per the user's instructions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>
              <a:solidFill>
                <a:schemeClr val="bg1"/>
              </a:solidFill>
              <a:latin typeface="Segoe UI"/>
              <a:cs typeface="Calibri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1" dirty="0" err="1">
                <a:solidFill>
                  <a:schemeClr val="bg1"/>
                </a:solidFill>
                <a:latin typeface="Segoe UI"/>
                <a:cs typeface="Calibri"/>
              </a:rPr>
              <a:t>Display_grid</a:t>
            </a:r>
            <a:r>
              <a:rPr lang="en-US" dirty="0">
                <a:solidFill>
                  <a:schemeClr val="bg1"/>
                </a:solidFill>
                <a:latin typeface="Segoe UI"/>
                <a:cs typeface="Calibri"/>
              </a:rPr>
              <a:t> function copied from website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>
              <a:solidFill>
                <a:schemeClr val="bg1"/>
              </a:solidFill>
              <a:latin typeface="Segoe UI"/>
              <a:cs typeface="Calibri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  <a:latin typeface="Segoe UI"/>
                <a:cs typeface="Calibri"/>
              </a:rPr>
              <a:t>Essentially, instead of displaying a whole bunch of 0s and 1s in lists within lists, it converts it into a more comprehensible and visual-friendly format</a:t>
            </a:r>
          </a:p>
        </p:txBody>
      </p:sp>
    </p:spTree>
    <p:extLst>
      <p:ext uri="{BB962C8B-B14F-4D97-AF65-F5344CB8AC3E}">
        <p14:creationId xmlns:p14="http://schemas.microsoft.com/office/powerpoint/2010/main" val="7199348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AA8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0B0A8F7D-3087-4FC9-8207-7E0CD4431FF0}"/>
              </a:ext>
            </a:extLst>
          </p:cNvPr>
          <p:cNvGrpSpPr/>
          <p:nvPr/>
        </p:nvGrpSpPr>
        <p:grpSpPr>
          <a:xfrm>
            <a:off x="-508892" y="6077932"/>
            <a:ext cx="498651" cy="498651"/>
            <a:chOff x="-828000" y="5538067"/>
            <a:chExt cx="828000" cy="828000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13A1E356-7232-4B62-9B34-A66473B1802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28000" y="5538067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7" name="Graphic 36" descr="Users with solid fill">
              <a:extLst>
                <a:ext uri="{FF2B5EF4-FFF2-40B4-BE49-F238E27FC236}">
                  <a16:creationId xmlns:a16="http://schemas.microsoft.com/office/drawing/2014/main" id="{005EE129-0133-45AE-9896-93CD90EDDD5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-707949" y="5660944"/>
              <a:ext cx="587889" cy="587889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2252304-2EC9-4E17-9C24-01B88802A3D1}"/>
              </a:ext>
            </a:extLst>
          </p:cNvPr>
          <p:cNvGrpSpPr/>
          <p:nvPr/>
        </p:nvGrpSpPr>
        <p:grpSpPr>
          <a:xfrm>
            <a:off x="-508892" y="3663801"/>
            <a:ext cx="498651" cy="498651"/>
            <a:chOff x="-828000" y="4282177"/>
            <a:chExt cx="828000" cy="828000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4D04EF55-496F-4B9D-86F3-3F7AD58ADF4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28000" y="4282177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0" name="Graphic 39" descr="Single gear with solid fill">
              <a:extLst>
                <a:ext uri="{FF2B5EF4-FFF2-40B4-BE49-F238E27FC236}">
                  <a16:creationId xmlns:a16="http://schemas.microsoft.com/office/drawing/2014/main" id="{25FA5588-B7CF-443C-8D3C-22B0B7BEDE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-707948" y="4404350"/>
              <a:ext cx="587889" cy="587889"/>
            </a:xfrm>
            <a:prstGeom prst="rect">
              <a:avLst/>
            </a:prstGeom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E6797FD6-6A68-4977-8856-619111F28869}"/>
              </a:ext>
            </a:extLst>
          </p:cNvPr>
          <p:cNvGrpSpPr/>
          <p:nvPr/>
        </p:nvGrpSpPr>
        <p:grpSpPr>
          <a:xfrm>
            <a:off x="-508892" y="2054379"/>
            <a:ext cx="498651" cy="498651"/>
            <a:chOff x="-828000" y="1770401"/>
            <a:chExt cx="828000" cy="828000"/>
          </a:xfrm>
        </p:grpSpPr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1F7A2BAE-5243-4E57-B1CC-58A7CAD9787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28000" y="1770401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2" name="Graphic 41" descr="Donut with solid fill">
              <a:extLst>
                <a:ext uri="{FF2B5EF4-FFF2-40B4-BE49-F238E27FC236}">
                  <a16:creationId xmlns:a16="http://schemas.microsoft.com/office/drawing/2014/main" id="{BF64797A-5AEA-463F-9444-5AB253A1545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-707946" y="1891162"/>
              <a:ext cx="587889" cy="587889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203B8967-AC56-43C1-8754-6E6099970BCE}"/>
              </a:ext>
            </a:extLst>
          </p:cNvPr>
          <p:cNvGrpSpPr/>
          <p:nvPr/>
        </p:nvGrpSpPr>
        <p:grpSpPr>
          <a:xfrm>
            <a:off x="-508892" y="2859090"/>
            <a:ext cx="498651" cy="498651"/>
            <a:chOff x="714893" y="514511"/>
            <a:chExt cx="828000" cy="828000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279F717A-6A35-481E-8AC0-BAE0FC4373E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4893" y="514511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5" name="Graphic 44" descr="Lightbulb with solid fill">
              <a:extLst>
                <a:ext uri="{FF2B5EF4-FFF2-40B4-BE49-F238E27FC236}">
                  <a16:creationId xmlns:a16="http://schemas.microsoft.com/office/drawing/2014/main" id="{384BAF4B-893C-4673-8987-4B0D5B3B397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34948" y="634566"/>
              <a:ext cx="587889" cy="587889"/>
            </a:xfrm>
            <a:prstGeom prst="rect">
              <a:avLst/>
            </a:prstGeom>
          </p:spPr>
        </p:pic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B6C7BA55-A614-4732-BE04-27C948B22BEF}"/>
              </a:ext>
            </a:extLst>
          </p:cNvPr>
          <p:cNvGrpSpPr/>
          <p:nvPr/>
        </p:nvGrpSpPr>
        <p:grpSpPr>
          <a:xfrm>
            <a:off x="523876" y="4468512"/>
            <a:ext cx="498651" cy="498651"/>
            <a:chOff x="5682000" y="3015000"/>
            <a:chExt cx="828000" cy="828000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2757E13F-ABCC-4DD2-BE02-9057C549BE9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82000" y="3015000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8" name="Graphic 47" descr="Document with solid fill">
              <a:extLst>
                <a:ext uri="{FF2B5EF4-FFF2-40B4-BE49-F238E27FC236}">
                  <a16:creationId xmlns:a16="http://schemas.microsoft.com/office/drawing/2014/main" id="{A63037F9-72DF-453F-8234-4938672B21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/>
          </p:blipFill>
          <p:spPr>
            <a:xfrm>
              <a:off x="5802050" y="3135055"/>
              <a:ext cx="587889" cy="587889"/>
            </a:xfrm>
            <a:prstGeom prst="rect">
              <a:avLst/>
            </a:prstGeom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ECA8E6B-848F-4000-AE8B-FDF4CABDEEE9}"/>
              </a:ext>
            </a:extLst>
          </p:cNvPr>
          <p:cNvGrpSpPr/>
          <p:nvPr/>
        </p:nvGrpSpPr>
        <p:grpSpPr>
          <a:xfrm>
            <a:off x="-508892" y="5273223"/>
            <a:ext cx="498651" cy="498651"/>
            <a:chOff x="-828000" y="1770401"/>
            <a:chExt cx="828000" cy="828000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6D390615-99CB-4020-81A5-5437E19D6FF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28000" y="1770401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5" name="Graphic 24" descr="Video camera with solid fill">
              <a:extLst>
                <a:ext uri="{FF2B5EF4-FFF2-40B4-BE49-F238E27FC236}">
                  <a16:creationId xmlns:a16="http://schemas.microsoft.com/office/drawing/2014/main" id="{1267D133-0EBF-49CD-9553-95D1A20D4DF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/>
            <a:stretch/>
          </p:blipFill>
          <p:spPr>
            <a:xfrm>
              <a:off x="-707946" y="1891162"/>
              <a:ext cx="587889" cy="587889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D2FD49AF-AF20-439D-B719-3370381B5B1E}"/>
              </a:ext>
            </a:extLst>
          </p:cNvPr>
          <p:cNvGrpSpPr/>
          <p:nvPr/>
        </p:nvGrpSpPr>
        <p:grpSpPr>
          <a:xfrm>
            <a:off x="-508892" y="1249668"/>
            <a:ext cx="498651" cy="498651"/>
            <a:chOff x="-828000" y="1770401"/>
            <a:chExt cx="828000" cy="828000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E05B0C7B-CEE9-4F22-894D-E6A0B18DE68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28000" y="1770401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1" name="Graphic 30" descr="Table with solid fill">
              <a:extLst>
                <a:ext uri="{FF2B5EF4-FFF2-40B4-BE49-F238E27FC236}">
                  <a16:creationId xmlns:a16="http://schemas.microsoft.com/office/drawing/2014/main" id="{730312E5-8AA2-4971-8E7E-2465BBF15CB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rcRect/>
            <a:stretch/>
          </p:blipFill>
          <p:spPr>
            <a:xfrm>
              <a:off x="-707946" y="1891162"/>
              <a:ext cx="587889" cy="587889"/>
            </a:xfrm>
            <a:prstGeom prst="rect">
              <a:avLst/>
            </a:prstGeom>
          </p:spPr>
        </p:pic>
      </p:grp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A1923538-FEE3-4D49-9E62-A0188A531385}"/>
              </a:ext>
            </a:extLst>
          </p:cNvPr>
          <p:cNvSpPr/>
          <p:nvPr/>
        </p:nvSpPr>
        <p:spPr>
          <a:xfrm rot="10800000">
            <a:off x="-1" y="-1489657"/>
            <a:ext cx="762963" cy="12373185"/>
          </a:xfrm>
          <a:custGeom>
            <a:avLst/>
            <a:gdLst>
              <a:gd name="connsiteX0" fmla="*/ 0 w 1128889"/>
              <a:gd name="connsiteY0" fmla="*/ 17971475 h 17971475"/>
              <a:gd name="connsiteX1" fmla="*/ 0 w 1128889"/>
              <a:gd name="connsiteY1" fmla="*/ 9910855 h 17971475"/>
              <a:gd name="connsiteX2" fmla="*/ 533251 w 1128889"/>
              <a:gd name="connsiteY2" fmla="*/ 8955490 h 17971475"/>
              <a:gd name="connsiteX3" fmla="*/ 0 w 1128889"/>
              <a:gd name="connsiteY3" fmla="*/ 8000124 h 17971475"/>
              <a:gd name="connsiteX4" fmla="*/ 0 w 1128889"/>
              <a:gd name="connsiteY4" fmla="*/ 0 h 17971475"/>
              <a:gd name="connsiteX5" fmla="*/ 1128889 w 1128889"/>
              <a:gd name="connsiteY5" fmla="*/ 0 h 17971475"/>
              <a:gd name="connsiteX6" fmla="*/ 1128889 w 1128889"/>
              <a:gd name="connsiteY6" fmla="*/ 17971475 h 17971475"/>
              <a:gd name="connsiteX0" fmla="*/ 0 w 1128889"/>
              <a:gd name="connsiteY0" fmla="*/ 17971475 h 17971475"/>
              <a:gd name="connsiteX1" fmla="*/ 0 w 1128889"/>
              <a:gd name="connsiteY1" fmla="*/ 9910855 h 17971475"/>
              <a:gd name="connsiteX2" fmla="*/ 533251 w 1128889"/>
              <a:gd name="connsiteY2" fmla="*/ 8955490 h 17971475"/>
              <a:gd name="connsiteX3" fmla="*/ 0 w 1128889"/>
              <a:gd name="connsiteY3" fmla="*/ 8000124 h 17971475"/>
              <a:gd name="connsiteX4" fmla="*/ 0 w 1128889"/>
              <a:gd name="connsiteY4" fmla="*/ 0 h 17971475"/>
              <a:gd name="connsiteX5" fmla="*/ 1128889 w 1128889"/>
              <a:gd name="connsiteY5" fmla="*/ 0 h 17971475"/>
              <a:gd name="connsiteX6" fmla="*/ 1128889 w 1128889"/>
              <a:gd name="connsiteY6" fmla="*/ 17971475 h 17971475"/>
              <a:gd name="connsiteX7" fmla="*/ 0 w 1128889"/>
              <a:gd name="connsiteY7" fmla="*/ 17971475 h 17971475"/>
              <a:gd name="connsiteX0" fmla="*/ 8 w 1128897"/>
              <a:gd name="connsiteY0" fmla="*/ 17971475 h 17971475"/>
              <a:gd name="connsiteX1" fmla="*/ 8 w 1128897"/>
              <a:gd name="connsiteY1" fmla="*/ 9910855 h 17971475"/>
              <a:gd name="connsiteX2" fmla="*/ 533259 w 1128897"/>
              <a:gd name="connsiteY2" fmla="*/ 8955490 h 17971475"/>
              <a:gd name="connsiteX3" fmla="*/ 8 w 1128897"/>
              <a:gd name="connsiteY3" fmla="*/ 8000124 h 17971475"/>
              <a:gd name="connsiteX4" fmla="*/ 8 w 1128897"/>
              <a:gd name="connsiteY4" fmla="*/ 0 h 17971475"/>
              <a:gd name="connsiteX5" fmla="*/ 1128897 w 1128897"/>
              <a:gd name="connsiteY5" fmla="*/ 0 h 17971475"/>
              <a:gd name="connsiteX6" fmla="*/ 1128897 w 1128897"/>
              <a:gd name="connsiteY6" fmla="*/ 17971475 h 17971475"/>
              <a:gd name="connsiteX7" fmla="*/ 8 w 1128897"/>
              <a:gd name="connsiteY7" fmla="*/ 17971475 h 17971475"/>
              <a:gd name="connsiteX0" fmla="*/ 296 w 1129185"/>
              <a:gd name="connsiteY0" fmla="*/ 17971475 h 17971475"/>
              <a:gd name="connsiteX1" fmla="*/ 296 w 1129185"/>
              <a:gd name="connsiteY1" fmla="*/ 9910855 h 17971475"/>
              <a:gd name="connsiteX2" fmla="*/ 533547 w 1129185"/>
              <a:gd name="connsiteY2" fmla="*/ 8955490 h 17971475"/>
              <a:gd name="connsiteX3" fmla="*/ 296 w 1129185"/>
              <a:gd name="connsiteY3" fmla="*/ 8000124 h 17971475"/>
              <a:gd name="connsiteX4" fmla="*/ 296 w 1129185"/>
              <a:gd name="connsiteY4" fmla="*/ 0 h 17971475"/>
              <a:gd name="connsiteX5" fmla="*/ 1129185 w 1129185"/>
              <a:gd name="connsiteY5" fmla="*/ 0 h 17971475"/>
              <a:gd name="connsiteX6" fmla="*/ 1129185 w 1129185"/>
              <a:gd name="connsiteY6" fmla="*/ 17971475 h 17971475"/>
              <a:gd name="connsiteX7" fmla="*/ 296 w 1129185"/>
              <a:gd name="connsiteY7" fmla="*/ 17971475 h 17971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29185" h="17971475">
                <a:moveTo>
                  <a:pt x="296" y="17971475"/>
                </a:moveTo>
                <a:cubicBezTo>
                  <a:pt x="296" y="15284602"/>
                  <a:pt x="-370" y="10451471"/>
                  <a:pt x="296" y="9910855"/>
                </a:cubicBezTo>
                <a:cubicBezTo>
                  <a:pt x="962" y="9370239"/>
                  <a:pt x="524554" y="9386635"/>
                  <a:pt x="533547" y="8955490"/>
                </a:cubicBezTo>
                <a:cubicBezTo>
                  <a:pt x="542540" y="8524345"/>
                  <a:pt x="-2259" y="8524641"/>
                  <a:pt x="296" y="8000124"/>
                </a:cubicBezTo>
                <a:cubicBezTo>
                  <a:pt x="2851" y="7475607"/>
                  <a:pt x="296" y="2666708"/>
                  <a:pt x="296" y="0"/>
                </a:cubicBezTo>
                <a:lnTo>
                  <a:pt x="1129185" y="0"/>
                </a:lnTo>
                <a:lnTo>
                  <a:pt x="1129185" y="17971475"/>
                </a:lnTo>
                <a:lnTo>
                  <a:pt x="296" y="1797147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0C93D8D-E8F7-42EB-9485-4B9B2A3B7829}"/>
              </a:ext>
            </a:extLst>
          </p:cNvPr>
          <p:cNvGrpSpPr/>
          <p:nvPr/>
        </p:nvGrpSpPr>
        <p:grpSpPr>
          <a:xfrm>
            <a:off x="-491643" y="444957"/>
            <a:ext cx="498651" cy="498651"/>
            <a:chOff x="5004121" y="229042"/>
            <a:chExt cx="828000" cy="828000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21DE8D81-F973-4135-8F69-98E9D1D01D3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04121" y="229042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8" name="Graphic 27" descr="Playbook with solid fill">
              <a:extLst>
                <a:ext uri="{FF2B5EF4-FFF2-40B4-BE49-F238E27FC236}">
                  <a16:creationId xmlns:a16="http://schemas.microsoft.com/office/drawing/2014/main" id="{CDDB901C-52B0-4D90-9A37-D0668D13EEFD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rcRect/>
            <a:stretch/>
          </p:blipFill>
          <p:spPr>
            <a:xfrm>
              <a:off x="5124175" y="349803"/>
              <a:ext cx="587889" cy="587889"/>
            </a:xfrm>
            <a:prstGeom prst="rect">
              <a:avLst/>
            </a:prstGeom>
          </p:spPr>
        </p:pic>
      </p:grpSp>
      <p:pic>
        <p:nvPicPr>
          <p:cNvPr id="43" name="Graphic 42" descr="Table with solid fill">
            <a:hlinkClick r:id="rId18" action="ppaction://hlinksldjump"/>
            <a:extLst>
              <a:ext uri="{FF2B5EF4-FFF2-40B4-BE49-F238E27FC236}">
                <a16:creationId xmlns:a16="http://schemas.microsoft.com/office/drawing/2014/main" id="{2EE7B121-63D2-4D34-9025-FDB2979454AC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/>
        </p:blipFill>
        <p:spPr>
          <a:xfrm>
            <a:off x="204456" y="1322395"/>
            <a:ext cx="354048" cy="354048"/>
          </a:xfrm>
          <a:prstGeom prst="rect">
            <a:avLst/>
          </a:prstGeom>
        </p:spPr>
      </p:pic>
      <p:pic>
        <p:nvPicPr>
          <p:cNvPr id="55" name="Graphic 54" descr="Donut with solid fill">
            <a:hlinkClick r:id="rId21" action="ppaction://hlinksldjump"/>
            <a:extLst>
              <a:ext uri="{FF2B5EF4-FFF2-40B4-BE49-F238E27FC236}">
                <a16:creationId xmlns:a16="http://schemas.microsoft.com/office/drawing/2014/main" id="{B5DF935D-E7CE-4094-B4FB-4328CA5D50AF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rcRect/>
          <a:stretch/>
        </p:blipFill>
        <p:spPr>
          <a:xfrm>
            <a:off x="204456" y="2125737"/>
            <a:ext cx="354048" cy="354048"/>
          </a:xfrm>
          <a:prstGeom prst="rect">
            <a:avLst/>
          </a:prstGeom>
        </p:spPr>
      </p:pic>
      <p:pic>
        <p:nvPicPr>
          <p:cNvPr id="56" name="Graphic 55" descr="Lightbulb with solid fill">
            <a:hlinkClick r:id="rId24" action="ppaction://hlinksldjump"/>
            <a:extLst>
              <a:ext uri="{FF2B5EF4-FFF2-40B4-BE49-F238E27FC236}">
                <a16:creationId xmlns:a16="http://schemas.microsoft.com/office/drawing/2014/main" id="{DEFBE813-E1D8-45AD-8A56-9BCA5F6974A4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04456" y="2929079"/>
            <a:ext cx="354048" cy="354048"/>
          </a:xfrm>
          <a:prstGeom prst="rect">
            <a:avLst/>
          </a:prstGeom>
        </p:spPr>
      </p:pic>
      <p:pic>
        <p:nvPicPr>
          <p:cNvPr id="57" name="Graphic 56" descr="Single gear with solid fill">
            <a:hlinkClick r:id="rId27" action="ppaction://hlinksldjump"/>
            <a:extLst>
              <a:ext uri="{FF2B5EF4-FFF2-40B4-BE49-F238E27FC236}">
                <a16:creationId xmlns:a16="http://schemas.microsoft.com/office/drawing/2014/main" id="{B7F45820-1149-4FB9-ADCF-A946344D0F38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204456" y="3734647"/>
            <a:ext cx="354048" cy="354048"/>
          </a:xfrm>
          <a:prstGeom prst="rect">
            <a:avLst/>
          </a:prstGeom>
        </p:spPr>
      </p:pic>
      <p:pic>
        <p:nvPicPr>
          <p:cNvPr id="58" name="Graphic 57" descr="Document with solid fill">
            <a:hlinkClick r:id="rId30" action="ppaction://hlinksldjump"/>
            <a:extLst>
              <a:ext uri="{FF2B5EF4-FFF2-40B4-BE49-F238E27FC236}">
                <a16:creationId xmlns:a16="http://schemas.microsoft.com/office/drawing/2014/main" id="{6FEA1FC4-E556-40F8-ADB7-6BBF7914A67B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rcRect/>
          <a:stretch/>
        </p:blipFill>
        <p:spPr>
          <a:xfrm>
            <a:off x="204456" y="4537754"/>
            <a:ext cx="354048" cy="354048"/>
          </a:xfrm>
          <a:prstGeom prst="rect">
            <a:avLst/>
          </a:prstGeom>
        </p:spPr>
      </p:pic>
      <p:pic>
        <p:nvPicPr>
          <p:cNvPr id="59" name="Graphic 58" descr="Video camera with solid fill">
            <a:hlinkClick r:id="rId33" action="ppaction://hlinksldjump"/>
            <a:extLst>
              <a:ext uri="{FF2B5EF4-FFF2-40B4-BE49-F238E27FC236}">
                <a16:creationId xmlns:a16="http://schemas.microsoft.com/office/drawing/2014/main" id="{9F49D0F7-1A15-4769-9BF3-688267D38D81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rcRect/>
          <a:stretch/>
        </p:blipFill>
        <p:spPr>
          <a:xfrm>
            <a:off x="232383" y="5345524"/>
            <a:ext cx="354048" cy="354048"/>
          </a:xfrm>
          <a:prstGeom prst="rect">
            <a:avLst/>
          </a:prstGeom>
        </p:spPr>
      </p:pic>
      <p:pic>
        <p:nvPicPr>
          <p:cNvPr id="60" name="Graphic 59" descr="Users with solid fill">
            <a:hlinkClick r:id="rId36" action="ppaction://hlinksldjump"/>
            <a:extLst>
              <a:ext uri="{FF2B5EF4-FFF2-40B4-BE49-F238E27FC236}">
                <a16:creationId xmlns:a16="http://schemas.microsoft.com/office/drawing/2014/main" id="{91D3624C-534D-4A6D-9270-B9F722A40BF3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236545" y="6148631"/>
            <a:ext cx="354048" cy="354048"/>
          </a:xfrm>
          <a:prstGeom prst="rect">
            <a:avLst/>
          </a:prstGeom>
        </p:spPr>
      </p:pic>
      <p:pic>
        <p:nvPicPr>
          <p:cNvPr id="50" name="Graphic 49" descr="Playbook with solid fill">
            <a:hlinkClick r:id="rId39" action="ppaction://hlinksldjump"/>
            <a:extLst>
              <a:ext uri="{FF2B5EF4-FFF2-40B4-BE49-F238E27FC236}">
                <a16:creationId xmlns:a16="http://schemas.microsoft.com/office/drawing/2014/main" id="{72FBBC0B-0B09-4BD8-B9AB-3A28D5796F39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1"/>
              </a:ext>
            </a:extLst>
          </a:blip>
          <a:srcRect/>
          <a:stretch/>
        </p:blipFill>
        <p:spPr>
          <a:xfrm>
            <a:off x="204456" y="514625"/>
            <a:ext cx="354048" cy="354048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8DDDC7E2-18FC-4862-932C-441BF307A965}"/>
              </a:ext>
            </a:extLst>
          </p:cNvPr>
          <p:cNvSpPr txBox="1"/>
          <p:nvPr/>
        </p:nvSpPr>
        <p:spPr>
          <a:xfrm>
            <a:off x="1934958" y="92425"/>
            <a:ext cx="9440439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4000">
                <a:solidFill>
                  <a:schemeClr val="bg1"/>
                </a:solidFill>
                <a:latin typeface="Segoe UI"/>
                <a:cs typeface="Segoe UI"/>
              </a:rPr>
              <a:t>Displaying and Executing the Core Game</a:t>
            </a:r>
            <a:endParaRPr lang="en-US" sz="400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7" name="Picture 7" descr="Text&#10;&#10;Description automatically generated">
            <a:extLst>
              <a:ext uri="{FF2B5EF4-FFF2-40B4-BE49-F238E27FC236}">
                <a16:creationId xmlns:a16="http://schemas.microsoft.com/office/drawing/2014/main" id="{91E5977F-5E7D-4573-A337-6FB4AD5A8C88}"/>
              </a:ext>
            </a:extLst>
          </p:cNvPr>
          <p:cNvPicPr>
            <a:picLocks noChangeAspect="1"/>
          </p:cNvPicPr>
          <p:nvPr/>
        </p:nvPicPr>
        <p:blipFill>
          <a:blip r:embed="rId42"/>
          <a:stretch>
            <a:fillRect/>
          </a:stretch>
        </p:blipFill>
        <p:spPr>
          <a:xfrm>
            <a:off x="3029068" y="2378078"/>
            <a:ext cx="7252215" cy="411295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46F24A4-4486-4115-ABC2-A2FF8DE3F7FA}"/>
              </a:ext>
            </a:extLst>
          </p:cNvPr>
          <p:cNvSpPr txBox="1"/>
          <p:nvPr/>
        </p:nvSpPr>
        <p:spPr>
          <a:xfrm>
            <a:off x="3617248" y="1074928"/>
            <a:ext cx="6075857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>
                <a:solidFill>
                  <a:schemeClr val="bg1"/>
                </a:solidFill>
                <a:latin typeface="Segoe UI"/>
                <a:cs typeface="Segoe UI"/>
              </a:rPr>
              <a:t>This is what a sample game looks like in the console window</a:t>
            </a:r>
          </a:p>
        </p:txBody>
      </p:sp>
    </p:spTree>
    <p:extLst>
      <p:ext uri="{BB962C8B-B14F-4D97-AF65-F5344CB8AC3E}">
        <p14:creationId xmlns:p14="http://schemas.microsoft.com/office/powerpoint/2010/main" val="24919484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D90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0B0A8F7D-3087-4FC9-8207-7E0CD4431FF0}"/>
              </a:ext>
            </a:extLst>
          </p:cNvPr>
          <p:cNvGrpSpPr/>
          <p:nvPr/>
        </p:nvGrpSpPr>
        <p:grpSpPr>
          <a:xfrm>
            <a:off x="-508892" y="6077932"/>
            <a:ext cx="498651" cy="498651"/>
            <a:chOff x="-828000" y="5538067"/>
            <a:chExt cx="828000" cy="828000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13A1E356-7232-4B62-9B34-A66473B1802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28000" y="5538067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7" name="Graphic 36" descr="Users with solid fill">
              <a:extLst>
                <a:ext uri="{FF2B5EF4-FFF2-40B4-BE49-F238E27FC236}">
                  <a16:creationId xmlns:a16="http://schemas.microsoft.com/office/drawing/2014/main" id="{005EE129-0133-45AE-9896-93CD90EDDD5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-707949" y="5660944"/>
              <a:ext cx="587889" cy="587889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2252304-2EC9-4E17-9C24-01B88802A3D1}"/>
              </a:ext>
            </a:extLst>
          </p:cNvPr>
          <p:cNvGrpSpPr/>
          <p:nvPr/>
        </p:nvGrpSpPr>
        <p:grpSpPr>
          <a:xfrm>
            <a:off x="-508892" y="3663801"/>
            <a:ext cx="498651" cy="498651"/>
            <a:chOff x="-828000" y="4282177"/>
            <a:chExt cx="828000" cy="828000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4D04EF55-496F-4B9D-86F3-3F7AD58ADF4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28000" y="4282177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0" name="Graphic 39" descr="Single gear with solid fill">
              <a:extLst>
                <a:ext uri="{FF2B5EF4-FFF2-40B4-BE49-F238E27FC236}">
                  <a16:creationId xmlns:a16="http://schemas.microsoft.com/office/drawing/2014/main" id="{25FA5588-B7CF-443C-8D3C-22B0B7BEDE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-707948" y="4404350"/>
              <a:ext cx="587889" cy="587889"/>
            </a:xfrm>
            <a:prstGeom prst="rect">
              <a:avLst/>
            </a:prstGeom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E6797FD6-6A68-4977-8856-619111F28869}"/>
              </a:ext>
            </a:extLst>
          </p:cNvPr>
          <p:cNvGrpSpPr/>
          <p:nvPr/>
        </p:nvGrpSpPr>
        <p:grpSpPr>
          <a:xfrm>
            <a:off x="-508892" y="2054379"/>
            <a:ext cx="498651" cy="498651"/>
            <a:chOff x="-828000" y="1770401"/>
            <a:chExt cx="828000" cy="828000"/>
          </a:xfrm>
        </p:grpSpPr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1F7A2BAE-5243-4E57-B1CC-58A7CAD9787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28000" y="1770401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2" name="Graphic 41" descr="Donut with solid fill">
              <a:extLst>
                <a:ext uri="{FF2B5EF4-FFF2-40B4-BE49-F238E27FC236}">
                  <a16:creationId xmlns:a16="http://schemas.microsoft.com/office/drawing/2014/main" id="{BF64797A-5AEA-463F-9444-5AB253A1545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-707946" y="1891162"/>
              <a:ext cx="587889" cy="587889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203B8967-AC56-43C1-8754-6E6099970BCE}"/>
              </a:ext>
            </a:extLst>
          </p:cNvPr>
          <p:cNvGrpSpPr/>
          <p:nvPr/>
        </p:nvGrpSpPr>
        <p:grpSpPr>
          <a:xfrm>
            <a:off x="-508892" y="2859090"/>
            <a:ext cx="498651" cy="498651"/>
            <a:chOff x="714893" y="514511"/>
            <a:chExt cx="828000" cy="828000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279F717A-6A35-481E-8AC0-BAE0FC4373E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4893" y="514511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5" name="Graphic 44" descr="Lightbulb with solid fill">
              <a:extLst>
                <a:ext uri="{FF2B5EF4-FFF2-40B4-BE49-F238E27FC236}">
                  <a16:creationId xmlns:a16="http://schemas.microsoft.com/office/drawing/2014/main" id="{384BAF4B-893C-4673-8987-4B0D5B3B397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34948" y="634566"/>
              <a:ext cx="587889" cy="587889"/>
            </a:xfrm>
            <a:prstGeom prst="rect">
              <a:avLst/>
            </a:prstGeom>
          </p:spPr>
        </p:pic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B6C7BA55-A614-4732-BE04-27C948B22BEF}"/>
              </a:ext>
            </a:extLst>
          </p:cNvPr>
          <p:cNvGrpSpPr/>
          <p:nvPr/>
        </p:nvGrpSpPr>
        <p:grpSpPr>
          <a:xfrm>
            <a:off x="-508892" y="4468512"/>
            <a:ext cx="498651" cy="498651"/>
            <a:chOff x="5682000" y="3015000"/>
            <a:chExt cx="828000" cy="828000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2757E13F-ABCC-4DD2-BE02-9057C549BE9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82000" y="3015000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8" name="Graphic 47" descr="Document with solid fill">
              <a:extLst>
                <a:ext uri="{FF2B5EF4-FFF2-40B4-BE49-F238E27FC236}">
                  <a16:creationId xmlns:a16="http://schemas.microsoft.com/office/drawing/2014/main" id="{A63037F9-72DF-453F-8234-4938672B21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/>
          </p:blipFill>
          <p:spPr>
            <a:xfrm>
              <a:off x="5802050" y="3135055"/>
              <a:ext cx="587889" cy="587889"/>
            </a:xfrm>
            <a:prstGeom prst="rect">
              <a:avLst/>
            </a:prstGeom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ECA8E6B-848F-4000-AE8B-FDF4CABDEEE9}"/>
              </a:ext>
            </a:extLst>
          </p:cNvPr>
          <p:cNvGrpSpPr/>
          <p:nvPr/>
        </p:nvGrpSpPr>
        <p:grpSpPr>
          <a:xfrm>
            <a:off x="517638" y="5273223"/>
            <a:ext cx="498651" cy="498651"/>
            <a:chOff x="-828000" y="1770401"/>
            <a:chExt cx="828000" cy="828000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6D390615-99CB-4020-81A5-5437E19D6FF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28000" y="1770401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5" name="Graphic 24" descr="Video camera with solid fill">
              <a:extLst>
                <a:ext uri="{FF2B5EF4-FFF2-40B4-BE49-F238E27FC236}">
                  <a16:creationId xmlns:a16="http://schemas.microsoft.com/office/drawing/2014/main" id="{1267D133-0EBF-49CD-9553-95D1A20D4DF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/>
            <a:stretch/>
          </p:blipFill>
          <p:spPr>
            <a:xfrm>
              <a:off x="-707946" y="1891162"/>
              <a:ext cx="587889" cy="587889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D2FD49AF-AF20-439D-B719-3370381B5B1E}"/>
              </a:ext>
            </a:extLst>
          </p:cNvPr>
          <p:cNvGrpSpPr/>
          <p:nvPr/>
        </p:nvGrpSpPr>
        <p:grpSpPr>
          <a:xfrm>
            <a:off x="-508892" y="1249668"/>
            <a:ext cx="498651" cy="498651"/>
            <a:chOff x="-828000" y="1770401"/>
            <a:chExt cx="828000" cy="828000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E05B0C7B-CEE9-4F22-894D-E6A0B18DE68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28000" y="1770401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1" name="Graphic 30" descr="Table with solid fill">
              <a:extLst>
                <a:ext uri="{FF2B5EF4-FFF2-40B4-BE49-F238E27FC236}">
                  <a16:creationId xmlns:a16="http://schemas.microsoft.com/office/drawing/2014/main" id="{730312E5-8AA2-4971-8E7E-2465BBF15CB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rcRect/>
            <a:stretch/>
          </p:blipFill>
          <p:spPr>
            <a:xfrm>
              <a:off x="-707946" y="1891162"/>
              <a:ext cx="587889" cy="587889"/>
            </a:xfrm>
            <a:prstGeom prst="rect">
              <a:avLst/>
            </a:prstGeom>
          </p:spPr>
        </p:pic>
      </p:grp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A1923538-FEE3-4D49-9E62-A0188A531385}"/>
              </a:ext>
            </a:extLst>
          </p:cNvPr>
          <p:cNvSpPr/>
          <p:nvPr/>
        </p:nvSpPr>
        <p:spPr>
          <a:xfrm rot="10800000">
            <a:off x="-1" y="-687403"/>
            <a:ext cx="762963" cy="12373185"/>
          </a:xfrm>
          <a:custGeom>
            <a:avLst/>
            <a:gdLst>
              <a:gd name="connsiteX0" fmla="*/ 0 w 1128889"/>
              <a:gd name="connsiteY0" fmla="*/ 17971475 h 17971475"/>
              <a:gd name="connsiteX1" fmla="*/ 0 w 1128889"/>
              <a:gd name="connsiteY1" fmla="*/ 9910855 h 17971475"/>
              <a:gd name="connsiteX2" fmla="*/ 533251 w 1128889"/>
              <a:gd name="connsiteY2" fmla="*/ 8955490 h 17971475"/>
              <a:gd name="connsiteX3" fmla="*/ 0 w 1128889"/>
              <a:gd name="connsiteY3" fmla="*/ 8000124 h 17971475"/>
              <a:gd name="connsiteX4" fmla="*/ 0 w 1128889"/>
              <a:gd name="connsiteY4" fmla="*/ 0 h 17971475"/>
              <a:gd name="connsiteX5" fmla="*/ 1128889 w 1128889"/>
              <a:gd name="connsiteY5" fmla="*/ 0 h 17971475"/>
              <a:gd name="connsiteX6" fmla="*/ 1128889 w 1128889"/>
              <a:gd name="connsiteY6" fmla="*/ 17971475 h 17971475"/>
              <a:gd name="connsiteX0" fmla="*/ 0 w 1128889"/>
              <a:gd name="connsiteY0" fmla="*/ 17971475 h 17971475"/>
              <a:gd name="connsiteX1" fmla="*/ 0 w 1128889"/>
              <a:gd name="connsiteY1" fmla="*/ 9910855 h 17971475"/>
              <a:gd name="connsiteX2" fmla="*/ 533251 w 1128889"/>
              <a:gd name="connsiteY2" fmla="*/ 8955490 h 17971475"/>
              <a:gd name="connsiteX3" fmla="*/ 0 w 1128889"/>
              <a:gd name="connsiteY3" fmla="*/ 8000124 h 17971475"/>
              <a:gd name="connsiteX4" fmla="*/ 0 w 1128889"/>
              <a:gd name="connsiteY4" fmla="*/ 0 h 17971475"/>
              <a:gd name="connsiteX5" fmla="*/ 1128889 w 1128889"/>
              <a:gd name="connsiteY5" fmla="*/ 0 h 17971475"/>
              <a:gd name="connsiteX6" fmla="*/ 1128889 w 1128889"/>
              <a:gd name="connsiteY6" fmla="*/ 17971475 h 17971475"/>
              <a:gd name="connsiteX7" fmla="*/ 0 w 1128889"/>
              <a:gd name="connsiteY7" fmla="*/ 17971475 h 17971475"/>
              <a:gd name="connsiteX0" fmla="*/ 8 w 1128897"/>
              <a:gd name="connsiteY0" fmla="*/ 17971475 h 17971475"/>
              <a:gd name="connsiteX1" fmla="*/ 8 w 1128897"/>
              <a:gd name="connsiteY1" fmla="*/ 9910855 h 17971475"/>
              <a:gd name="connsiteX2" fmla="*/ 533259 w 1128897"/>
              <a:gd name="connsiteY2" fmla="*/ 8955490 h 17971475"/>
              <a:gd name="connsiteX3" fmla="*/ 8 w 1128897"/>
              <a:gd name="connsiteY3" fmla="*/ 8000124 h 17971475"/>
              <a:gd name="connsiteX4" fmla="*/ 8 w 1128897"/>
              <a:gd name="connsiteY4" fmla="*/ 0 h 17971475"/>
              <a:gd name="connsiteX5" fmla="*/ 1128897 w 1128897"/>
              <a:gd name="connsiteY5" fmla="*/ 0 h 17971475"/>
              <a:gd name="connsiteX6" fmla="*/ 1128897 w 1128897"/>
              <a:gd name="connsiteY6" fmla="*/ 17971475 h 17971475"/>
              <a:gd name="connsiteX7" fmla="*/ 8 w 1128897"/>
              <a:gd name="connsiteY7" fmla="*/ 17971475 h 17971475"/>
              <a:gd name="connsiteX0" fmla="*/ 296 w 1129185"/>
              <a:gd name="connsiteY0" fmla="*/ 17971475 h 17971475"/>
              <a:gd name="connsiteX1" fmla="*/ 296 w 1129185"/>
              <a:gd name="connsiteY1" fmla="*/ 9910855 h 17971475"/>
              <a:gd name="connsiteX2" fmla="*/ 533547 w 1129185"/>
              <a:gd name="connsiteY2" fmla="*/ 8955490 h 17971475"/>
              <a:gd name="connsiteX3" fmla="*/ 296 w 1129185"/>
              <a:gd name="connsiteY3" fmla="*/ 8000124 h 17971475"/>
              <a:gd name="connsiteX4" fmla="*/ 296 w 1129185"/>
              <a:gd name="connsiteY4" fmla="*/ 0 h 17971475"/>
              <a:gd name="connsiteX5" fmla="*/ 1129185 w 1129185"/>
              <a:gd name="connsiteY5" fmla="*/ 0 h 17971475"/>
              <a:gd name="connsiteX6" fmla="*/ 1129185 w 1129185"/>
              <a:gd name="connsiteY6" fmla="*/ 17971475 h 17971475"/>
              <a:gd name="connsiteX7" fmla="*/ 296 w 1129185"/>
              <a:gd name="connsiteY7" fmla="*/ 17971475 h 17971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29185" h="17971475">
                <a:moveTo>
                  <a:pt x="296" y="17971475"/>
                </a:moveTo>
                <a:cubicBezTo>
                  <a:pt x="296" y="15284602"/>
                  <a:pt x="-370" y="10451471"/>
                  <a:pt x="296" y="9910855"/>
                </a:cubicBezTo>
                <a:cubicBezTo>
                  <a:pt x="962" y="9370239"/>
                  <a:pt x="524554" y="9386635"/>
                  <a:pt x="533547" y="8955490"/>
                </a:cubicBezTo>
                <a:cubicBezTo>
                  <a:pt x="542540" y="8524345"/>
                  <a:pt x="-2259" y="8524641"/>
                  <a:pt x="296" y="8000124"/>
                </a:cubicBezTo>
                <a:cubicBezTo>
                  <a:pt x="2851" y="7475607"/>
                  <a:pt x="296" y="2666708"/>
                  <a:pt x="296" y="0"/>
                </a:cubicBezTo>
                <a:lnTo>
                  <a:pt x="1129185" y="0"/>
                </a:lnTo>
                <a:lnTo>
                  <a:pt x="1129185" y="17971475"/>
                </a:lnTo>
                <a:lnTo>
                  <a:pt x="296" y="1797147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0C93D8D-E8F7-42EB-9485-4B9B2A3B7829}"/>
              </a:ext>
            </a:extLst>
          </p:cNvPr>
          <p:cNvGrpSpPr/>
          <p:nvPr/>
        </p:nvGrpSpPr>
        <p:grpSpPr>
          <a:xfrm>
            <a:off x="-491660" y="444957"/>
            <a:ext cx="498651" cy="498651"/>
            <a:chOff x="5004121" y="229042"/>
            <a:chExt cx="828000" cy="828000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21DE8D81-F973-4135-8F69-98E9D1D01D3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04121" y="229042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8" name="Graphic 27" descr="Playbook with solid fill">
              <a:extLst>
                <a:ext uri="{FF2B5EF4-FFF2-40B4-BE49-F238E27FC236}">
                  <a16:creationId xmlns:a16="http://schemas.microsoft.com/office/drawing/2014/main" id="{CDDB901C-52B0-4D90-9A37-D0668D13EEFD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rcRect/>
            <a:stretch/>
          </p:blipFill>
          <p:spPr>
            <a:xfrm>
              <a:off x="5124175" y="349803"/>
              <a:ext cx="587889" cy="587889"/>
            </a:xfrm>
            <a:prstGeom prst="rect">
              <a:avLst/>
            </a:prstGeom>
          </p:spPr>
        </p:pic>
      </p:grpSp>
      <p:pic>
        <p:nvPicPr>
          <p:cNvPr id="43" name="Graphic 42" descr="Table with solid fill">
            <a:hlinkClick r:id="rId18" action="ppaction://hlinksldjump"/>
            <a:extLst>
              <a:ext uri="{FF2B5EF4-FFF2-40B4-BE49-F238E27FC236}">
                <a16:creationId xmlns:a16="http://schemas.microsoft.com/office/drawing/2014/main" id="{2EE7B121-63D2-4D34-9025-FDB2979454AC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/>
        </p:blipFill>
        <p:spPr>
          <a:xfrm>
            <a:off x="204456" y="1322395"/>
            <a:ext cx="354048" cy="354048"/>
          </a:xfrm>
          <a:prstGeom prst="rect">
            <a:avLst/>
          </a:prstGeom>
        </p:spPr>
      </p:pic>
      <p:pic>
        <p:nvPicPr>
          <p:cNvPr id="55" name="Graphic 54" descr="Donut with solid fill">
            <a:hlinkClick r:id="rId21" action="ppaction://hlinksldjump"/>
            <a:extLst>
              <a:ext uri="{FF2B5EF4-FFF2-40B4-BE49-F238E27FC236}">
                <a16:creationId xmlns:a16="http://schemas.microsoft.com/office/drawing/2014/main" id="{B5DF935D-E7CE-4094-B4FB-4328CA5D50AF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rcRect/>
          <a:stretch/>
        </p:blipFill>
        <p:spPr>
          <a:xfrm>
            <a:off x="204456" y="2125737"/>
            <a:ext cx="354048" cy="354048"/>
          </a:xfrm>
          <a:prstGeom prst="rect">
            <a:avLst/>
          </a:prstGeom>
        </p:spPr>
      </p:pic>
      <p:pic>
        <p:nvPicPr>
          <p:cNvPr id="56" name="Graphic 55" descr="Lightbulb with solid fill">
            <a:hlinkClick r:id="rId24" action="ppaction://hlinksldjump"/>
            <a:extLst>
              <a:ext uri="{FF2B5EF4-FFF2-40B4-BE49-F238E27FC236}">
                <a16:creationId xmlns:a16="http://schemas.microsoft.com/office/drawing/2014/main" id="{DEFBE813-E1D8-45AD-8A56-9BCA5F6974A4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04456" y="2929079"/>
            <a:ext cx="354048" cy="354048"/>
          </a:xfrm>
          <a:prstGeom prst="rect">
            <a:avLst/>
          </a:prstGeom>
        </p:spPr>
      </p:pic>
      <p:pic>
        <p:nvPicPr>
          <p:cNvPr id="57" name="Graphic 56" descr="Single gear with solid fill">
            <a:hlinkClick r:id="rId27" action="ppaction://hlinksldjump"/>
            <a:extLst>
              <a:ext uri="{FF2B5EF4-FFF2-40B4-BE49-F238E27FC236}">
                <a16:creationId xmlns:a16="http://schemas.microsoft.com/office/drawing/2014/main" id="{B7F45820-1149-4FB9-ADCF-A946344D0F38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204456" y="3734647"/>
            <a:ext cx="354048" cy="354048"/>
          </a:xfrm>
          <a:prstGeom prst="rect">
            <a:avLst/>
          </a:prstGeom>
        </p:spPr>
      </p:pic>
      <p:pic>
        <p:nvPicPr>
          <p:cNvPr id="58" name="Graphic 57" descr="Document with solid fill">
            <a:hlinkClick r:id="rId30" action="ppaction://hlinksldjump"/>
            <a:extLst>
              <a:ext uri="{FF2B5EF4-FFF2-40B4-BE49-F238E27FC236}">
                <a16:creationId xmlns:a16="http://schemas.microsoft.com/office/drawing/2014/main" id="{6FEA1FC4-E556-40F8-ADB7-6BBF7914A67B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rcRect/>
          <a:stretch/>
        </p:blipFill>
        <p:spPr>
          <a:xfrm>
            <a:off x="204456" y="4537754"/>
            <a:ext cx="354048" cy="354048"/>
          </a:xfrm>
          <a:prstGeom prst="rect">
            <a:avLst/>
          </a:prstGeom>
        </p:spPr>
      </p:pic>
      <p:pic>
        <p:nvPicPr>
          <p:cNvPr id="59" name="Graphic 58" descr="Video camera with solid fill">
            <a:hlinkClick r:id="rId33" action="ppaction://hlinksldjump"/>
            <a:extLst>
              <a:ext uri="{FF2B5EF4-FFF2-40B4-BE49-F238E27FC236}">
                <a16:creationId xmlns:a16="http://schemas.microsoft.com/office/drawing/2014/main" id="{9F49D0F7-1A15-4769-9BF3-688267D38D81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rcRect/>
          <a:stretch/>
        </p:blipFill>
        <p:spPr>
          <a:xfrm>
            <a:off x="232383" y="5345524"/>
            <a:ext cx="354048" cy="354048"/>
          </a:xfrm>
          <a:prstGeom prst="rect">
            <a:avLst/>
          </a:prstGeom>
        </p:spPr>
      </p:pic>
      <p:pic>
        <p:nvPicPr>
          <p:cNvPr id="60" name="Graphic 59" descr="Users with solid fill">
            <a:hlinkClick r:id="rId36" action="ppaction://hlinksldjump"/>
            <a:extLst>
              <a:ext uri="{FF2B5EF4-FFF2-40B4-BE49-F238E27FC236}">
                <a16:creationId xmlns:a16="http://schemas.microsoft.com/office/drawing/2014/main" id="{91D3624C-534D-4A6D-9270-B9F722A40BF3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236545" y="6148631"/>
            <a:ext cx="354048" cy="354048"/>
          </a:xfrm>
          <a:prstGeom prst="rect">
            <a:avLst/>
          </a:prstGeom>
        </p:spPr>
      </p:pic>
      <p:pic>
        <p:nvPicPr>
          <p:cNvPr id="61" name="Graphic 60" descr="Playbook with solid fill">
            <a:hlinkClick r:id="rId39" action="ppaction://hlinksldjump"/>
            <a:extLst>
              <a:ext uri="{FF2B5EF4-FFF2-40B4-BE49-F238E27FC236}">
                <a16:creationId xmlns:a16="http://schemas.microsoft.com/office/drawing/2014/main" id="{02E918F5-232D-4B07-9B80-EA8788CE67F1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1"/>
              </a:ext>
            </a:extLst>
          </a:blip>
          <a:srcRect/>
          <a:stretch/>
        </p:blipFill>
        <p:spPr>
          <a:xfrm>
            <a:off x="204456" y="514625"/>
            <a:ext cx="354048" cy="354048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5E9FD698-ACDD-4256-9A5C-C640DEE25501}"/>
              </a:ext>
            </a:extLst>
          </p:cNvPr>
          <p:cNvSpPr txBox="1"/>
          <p:nvPr/>
        </p:nvSpPr>
        <p:spPr>
          <a:xfrm>
            <a:off x="1929590" y="91014"/>
            <a:ext cx="83328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Animating the game with Matplotlib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E8718D8-7F2B-46C7-8717-54471436CC49}"/>
              </a:ext>
            </a:extLst>
          </p:cNvPr>
          <p:cNvSpPr txBox="1"/>
          <p:nvPr/>
        </p:nvSpPr>
        <p:spPr>
          <a:xfrm>
            <a:off x="1449608" y="985854"/>
            <a:ext cx="6310092" cy="526297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sz="2400" b="1" dirty="0">
                <a:solidFill>
                  <a:schemeClr val="bg1"/>
                </a:solidFill>
                <a:latin typeface="Segoe UI"/>
                <a:cs typeface="Segoe UI"/>
              </a:rPr>
              <a:t>Matplotlib</a:t>
            </a:r>
            <a:r>
              <a:rPr lang="en-GB" sz="2400" dirty="0">
                <a:solidFill>
                  <a:schemeClr val="bg1"/>
                </a:solidFill>
                <a:latin typeface="Segoe UI"/>
                <a:cs typeface="Segoe UI"/>
              </a:rPr>
              <a:t> is a Python module that is used to create various types of visualisations and plots using Python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sz="2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sz="2400" dirty="0">
                <a:solidFill>
                  <a:schemeClr val="bg1"/>
                </a:solidFill>
                <a:latin typeface="Segoe UI"/>
                <a:cs typeface="Segoe UI"/>
              </a:rPr>
              <a:t>Not a module that comes with Python, unlike random or time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sz="2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sz="2400" dirty="0">
                <a:solidFill>
                  <a:schemeClr val="bg1"/>
                </a:solidFill>
                <a:latin typeface="Segoe UI"/>
                <a:cs typeface="Segoe UI"/>
              </a:rPr>
              <a:t>We test whether the user has the module using a try/except block: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sz="2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sz="2400" dirty="0">
                <a:solidFill>
                  <a:schemeClr val="bg1"/>
                </a:solidFill>
                <a:latin typeface="Segoe UI"/>
                <a:cs typeface="Segoe UI"/>
              </a:rPr>
              <a:t>If the user has it, a variable, </a:t>
            </a:r>
            <a:r>
              <a:rPr lang="en-GB" sz="2400" b="1" dirty="0" err="1">
                <a:solidFill>
                  <a:schemeClr val="bg1"/>
                </a:solidFill>
                <a:latin typeface="Segoe UI"/>
                <a:cs typeface="Segoe UI"/>
              </a:rPr>
              <a:t>has_module</a:t>
            </a:r>
            <a:r>
              <a:rPr lang="en-GB" sz="2400" dirty="0">
                <a:solidFill>
                  <a:schemeClr val="bg1"/>
                </a:solidFill>
                <a:latin typeface="Segoe UI"/>
                <a:cs typeface="Segoe UI"/>
              </a:rPr>
              <a:t>, set to be True. Code checks this variable later to determine whether it should graph the game:</a:t>
            </a: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AA20111B-4591-4345-93F0-600AB3EFF7D8}"/>
              </a:ext>
            </a:extLst>
          </p:cNvPr>
          <p:cNvPicPr>
            <a:picLocks noChangeAspect="1"/>
          </p:cNvPicPr>
          <p:nvPr/>
        </p:nvPicPr>
        <p:blipFill>
          <a:blip r:embed="rId42"/>
          <a:stretch>
            <a:fillRect/>
          </a:stretch>
        </p:blipFill>
        <p:spPr>
          <a:xfrm>
            <a:off x="7944995" y="2598401"/>
            <a:ext cx="3819525" cy="1457325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822ECAA4-E694-4661-BD73-5DC068964785}"/>
              </a:ext>
            </a:extLst>
          </p:cNvPr>
          <p:cNvPicPr>
            <a:picLocks noChangeAspect="1"/>
          </p:cNvPicPr>
          <p:nvPr/>
        </p:nvPicPr>
        <p:blipFill>
          <a:blip r:embed="rId43"/>
          <a:stretch>
            <a:fillRect/>
          </a:stretch>
        </p:blipFill>
        <p:spPr>
          <a:xfrm>
            <a:off x="7944995" y="4836536"/>
            <a:ext cx="367665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6075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D90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0B0A8F7D-3087-4FC9-8207-7E0CD4431FF0}"/>
              </a:ext>
            </a:extLst>
          </p:cNvPr>
          <p:cNvGrpSpPr/>
          <p:nvPr/>
        </p:nvGrpSpPr>
        <p:grpSpPr>
          <a:xfrm>
            <a:off x="-508892" y="6077932"/>
            <a:ext cx="498651" cy="498651"/>
            <a:chOff x="-828000" y="5538067"/>
            <a:chExt cx="828000" cy="828000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13A1E356-7232-4B62-9B34-A66473B1802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28000" y="5538067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7" name="Graphic 36" descr="Users with solid fill">
              <a:extLst>
                <a:ext uri="{FF2B5EF4-FFF2-40B4-BE49-F238E27FC236}">
                  <a16:creationId xmlns:a16="http://schemas.microsoft.com/office/drawing/2014/main" id="{005EE129-0133-45AE-9896-93CD90EDDD5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-707949" y="5660944"/>
              <a:ext cx="587889" cy="587889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2252304-2EC9-4E17-9C24-01B88802A3D1}"/>
              </a:ext>
            </a:extLst>
          </p:cNvPr>
          <p:cNvGrpSpPr/>
          <p:nvPr/>
        </p:nvGrpSpPr>
        <p:grpSpPr>
          <a:xfrm>
            <a:off x="-508892" y="3663801"/>
            <a:ext cx="498651" cy="498651"/>
            <a:chOff x="-828000" y="4282177"/>
            <a:chExt cx="828000" cy="828000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4D04EF55-496F-4B9D-86F3-3F7AD58ADF4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28000" y="4282177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0" name="Graphic 39" descr="Single gear with solid fill">
              <a:extLst>
                <a:ext uri="{FF2B5EF4-FFF2-40B4-BE49-F238E27FC236}">
                  <a16:creationId xmlns:a16="http://schemas.microsoft.com/office/drawing/2014/main" id="{25FA5588-B7CF-443C-8D3C-22B0B7BEDE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-707948" y="4404350"/>
              <a:ext cx="587889" cy="587889"/>
            </a:xfrm>
            <a:prstGeom prst="rect">
              <a:avLst/>
            </a:prstGeom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E6797FD6-6A68-4977-8856-619111F28869}"/>
              </a:ext>
            </a:extLst>
          </p:cNvPr>
          <p:cNvGrpSpPr/>
          <p:nvPr/>
        </p:nvGrpSpPr>
        <p:grpSpPr>
          <a:xfrm>
            <a:off x="-508892" y="2054379"/>
            <a:ext cx="498651" cy="498651"/>
            <a:chOff x="-828000" y="1770401"/>
            <a:chExt cx="828000" cy="828000"/>
          </a:xfrm>
        </p:grpSpPr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1F7A2BAE-5243-4E57-B1CC-58A7CAD9787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28000" y="1770401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2" name="Graphic 41" descr="Donut with solid fill">
              <a:extLst>
                <a:ext uri="{FF2B5EF4-FFF2-40B4-BE49-F238E27FC236}">
                  <a16:creationId xmlns:a16="http://schemas.microsoft.com/office/drawing/2014/main" id="{BF64797A-5AEA-463F-9444-5AB253A1545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-707946" y="1891162"/>
              <a:ext cx="587889" cy="587889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203B8967-AC56-43C1-8754-6E6099970BCE}"/>
              </a:ext>
            </a:extLst>
          </p:cNvPr>
          <p:cNvGrpSpPr/>
          <p:nvPr/>
        </p:nvGrpSpPr>
        <p:grpSpPr>
          <a:xfrm>
            <a:off x="-508892" y="2859090"/>
            <a:ext cx="498651" cy="498651"/>
            <a:chOff x="714893" y="514511"/>
            <a:chExt cx="828000" cy="828000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279F717A-6A35-481E-8AC0-BAE0FC4373E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4893" y="514511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5" name="Graphic 44" descr="Lightbulb with solid fill">
              <a:extLst>
                <a:ext uri="{FF2B5EF4-FFF2-40B4-BE49-F238E27FC236}">
                  <a16:creationId xmlns:a16="http://schemas.microsoft.com/office/drawing/2014/main" id="{384BAF4B-893C-4673-8987-4B0D5B3B397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34948" y="634566"/>
              <a:ext cx="587889" cy="587889"/>
            </a:xfrm>
            <a:prstGeom prst="rect">
              <a:avLst/>
            </a:prstGeom>
          </p:spPr>
        </p:pic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B6C7BA55-A614-4732-BE04-27C948B22BEF}"/>
              </a:ext>
            </a:extLst>
          </p:cNvPr>
          <p:cNvGrpSpPr/>
          <p:nvPr/>
        </p:nvGrpSpPr>
        <p:grpSpPr>
          <a:xfrm>
            <a:off x="-508892" y="4468512"/>
            <a:ext cx="498651" cy="498651"/>
            <a:chOff x="5682000" y="3015000"/>
            <a:chExt cx="828000" cy="828000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2757E13F-ABCC-4DD2-BE02-9057C549BE9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82000" y="3015000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8" name="Graphic 47" descr="Document with solid fill">
              <a:extLst>
                <a:ext uri="{FF2B5EF4-FFF2-40B4-BE49-F238E27FC236}">
                  <a16:creationId xmlns:a16="http://schemas.microsoft.com/office/drawing/2014/main" id="{A63037F9-72DF-453F-8234-4938672B21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/>
          </p:blipFill>
          <p:spPr>
            <a:xfrm>
              <a:off x="5802050" y="3135055"/>
              <a:ext cx="587889" cy="587889"/>
            </a:xfrm>
            <a:prstGeom prst="rect">
              <a:avLst/>
            </a:prstGeom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ECA8E6B-848F-4000-AE8B-FDF4CABDEEE9}"/>
              </a:ext>
            </a:extLst>
          </p:cNvPr>
          <p:cNvGrpSpPr/>
          <p:nvPr/>
        </p:nvGrpSpPr>
        <p:grpSpPr>
          <a:xfrm>
            <a:off x="517638" y="5273223"/>
            <a:ext cx="498651" cy="498651"/>
            <a:chOff x="-828000" y="1770401"/>
            <a:chExt cx="828000" cy="828000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6D390615-99CB-4020-81A5-5437E19D6FF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28000" y="1770401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5" name="Graphic 24" descr="Video camera with solid fill">
              <a:extLst>
                <a:ext uri="{FF2B5EF4-FFF2-40B4-BE49-F238E27FC236}">
                  <a16:creationId xmlns:a16="http://schemas.microsoft.com/office/drawing/2014/main" id="{1267D133-0EBF-49CD-9553-95D1A20D4DF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/>
            <a:stretch/>
          </p:blipFill>
          <p:spPr>
            <a:xfrm>
              <a:off x="-707946" y="1891162"/>
              <a:ext cx="587889" cy="587889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D2FD49AF-AF20-439D-B719-3370381B5B1E}"/>
              </a:ext>
            </a:extLst>
          </p:cNvPr>
          <p:cNvGrpSpPr/>
          <p:nvPr/>
        </p:nvGrpSpPr>
        <p:grpSpPr>
          <a:xfrm>
            <a:off x="-508892" y="1249668"/>
            <a:ext cx="498651" cy="498651"/>
            <a:chOff x="-828000" y="1770401"/>
            <a:chExt cx="828000" cy="828000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E05B0C7B-CEE9-4F22-894D-E6A0B18DE68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28000" y="1770401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1" name="Graphic 30" descr="Table with solid fill">
              <a:extLst>
                <a:ext uri="{FF2B5EF4-FFF2-40B4-BE49-F238E27FC236}">
                  <a16:creationId xmlns:a16="http://schemas.microsoft.com/office/drawing/2014/main" id="{730312E5-8AA2-4971-8E7E-2465BBF15CB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rcRect/>
            <a:stretch/>
          </p:blipFill>
          <p:spPr>
            <a:xfrm>
              <a:off x="-707946" y="1891162"/>
              <a:ext cx="587889" cy="587889"/>
            </a:xfrm>
            <a:prstGeom prst="rect">
              <a:avLst/>
            </a:prstGeom>
          </p:spPr>
        </p:pic>
      </p:grp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A1923538-FEE3-4D49-9E62-A0188A531385}"/>
              </a:ext>
            </a:extLst>
          </p:cNvPr>
          <p:cNvSpPr/>
          <p:nvPr/>
        </p:nvSpPr>
        <p:spPr>
          <a:xfrm rot="10800000">
            <a:off x="-1" y="-687403"/>
            <a:ext cx="762963" cy="12373185"/>
          </a:xfrm>
          <a:custGeom>
            <a:avLst/>
            <a:gdLst>
              <a:gd name="connsiteX0" fmla="*/ 0 w 1128889"/>
              <a:gd name="connsiteY0" fmla="*/ 17971475 h 17971475"/>
              <a:gd name="connsiteX1" fmla="*/ 0 w 1128889"/>
              <a:gd name="connsiteY1" fmla="*/ 9910855 h 17971475"/>
              <a:gd name="connsiteX2" fmla="*/ 533251 w 1128889"/>
              <a:gd name="connsiteY2" fmla="*/ 8955490 h 17971475"/>
              <a:gd name="connsiteX3" fmla="*/ 0 w 1128889"/>
              <a:gd name="connsiteY3" fmla="*/ 8000124 h 17971475"/>
              <a:gd name="connsiteX4" fmla="*/ 0 w 1128889"/>
              <a:gd name="connsiteY4" fmla="*/ 0 h 17971475"/>
              <a:gd name="connsiteX5" fmla="*/ 1128889 w 1128889"/>
              <a:gd name="connsiteY5" fmla="*/ 0 h 17971475"/>
              <a:gd name="connsiteX6" fmla="*/ 1128889 w 1128889"/>
              <a:gd name="connsiteY6" fmla="*/ 17971475 h 17971475"/>
              <a:gd name="connsiteX0" fmla="*/ 0 w 1128889"/>
              <a:gd name="connsiteY0" fmla="*/ 17971475 h 17971475"/>
              <a:gd name="connsiteX1" fmla="*/ 0 w 1128889"/>
              <a:gd name="connsiteY1" fmla="*/ 9910855 h 17971475"/>
              <a:gd name="connsiteX2" fmla="*/ 533251 w 1128889"/>
              <a:gd name="connsiteY2" fmla="*/ 8955490 h 17971475"/>
              <a:gd name="connsiteX3" fmla="*/ 0 w 1128889"/>
              <a:gd name="connsiteY3" fmla="*/ 8000124 h 17971475"/>
              <a:gd name="connsiteX4" fmla="*/ 0 w 1128889"/>
              <a:gd name="connsiteY4" fmla="*/ 0 h 17971475"/>
              <a:gd name="connsiteX5" fmla="*/ 1128889 w 1128889"/>
              <a:gd name="connsiteY5" fmla="*/ 0 h 17971475"/>
              <a:gd name="connsiteX6" fmla="*/ 1128889 w 1128889"/>
              <a:gd name="connsiteY6" fmla="*/ 17971475 h 17971475"/>
              <a:gd name="connsiteX7" fmla="*/ 0 w 1128889"/>
              <a:gd name="connsiteY7" fmla="*/ 17971475 h 17971475"/>
              <a:gd name="connsiteX0" fmla="*/ 8 w 1128897"/>
              <a:gd name="connsiteY0" fmla="*/ 17971475 h 17971475"/>
              <a:gd name="connsiteX1" fmla="*/ 8 w 1128897"/>
              <a:gd name="connsiteY1" fmla="*/ 9910855 h 17971475"/>
              <a:gd name="connsiteX2" fmla="*/ 533259 w 1128897"/>
              <a:gd name="connsiteY2" fmla="*/ 8955490 h 17971475"/>
              <a:gd name="connsiteX3" fmla="*/ 8 w 1128897"/>
              <a:gd name="connsiteY3" fmla="*/ 8000124 h 17971475"/>
              <a:gd name="connsiteX4" fmla="*/ 8 w 1128897"/>
              <a:gd name="connsiteY4" fmla="*/ 0 h 17971475"/>
              <a:gd name="connsiteX5" fmla="*/ 1128897 w 1128897"/>
              <a:gd name="connsiteY5" fmla="*/ 0 h 17971475"/>
              <a:gd name="connsiteX6" fmla="*/ 1128897 w 1128897"/>
              <a:gd name="connsiteY6" fmla="*/ 17971475 h 17971475"/>
              <a:gd name="connsiteX7" fmla="*/ 8 w 1128897"/>
              <a:gd name="connsiteY7" fmla="*/ 17971475 h 17971475"/>
              <a:gd name="connsiteX0" fmla="*/ 296 w 1129185"/>
              <a:gd name="connsiteY0" fmla="*/ 17971475 h 17971475"/>
              <a:gd name="connsiteX1" fmla="*/ 296 w 1129185"/>
              <a:gd name="connsiteY1" fmla="*/ 9910855 h 17971475"/>
              <a:gd name="connsiteX2" fmla="*/ 533547 w 1129185"/>
              <a:gd name="connsiteY2" fmla="*/ 8955490 h 17971475"/>
              <a:gd name="connsiteX3" fmla="*/ 296 w 1129185"/>
              <a:gd name="connsiteY3" fmla="*/ 8000124 h 17971475"/>
              <a:gd name="connsiteX4" fmla="*/ 296 w 1129185"/>
              <a:gd name="connsiteY4" fmla="*/ 0 h 17971475"/>
              <a:gd name="connsiteX5" fmla="*/ 1129185 w 1129185"/>
              <a:gd name="connsiteY5" fmla="*/ 0 h 17971475"/>
              <a:gd name="connsiteX6" fmla="*/ 1129185 w 1129185"/>
              <a:gd name="connsiteY6" fmla="*/ 17971475 h 17971475"/>
              <a:gd name="connsiteX7" fmla="*/ 296 w 1129185"/>
              <a:gd name="connsiteY7" fmla="*/ 17971475 h 17971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29185" h="17971475">
                <a:moveTo>
                  <a:pt x="296" y="17971475"/>
                </a:moveTo>
                <a:cubicBezTo>
                  <a:pt x="296" y="15284602"/>
                  <a:pt x="-370" y="10451471"/>
                  <a:pt x="296" y="9910855"/>
                </a:cubicBezTo>
                <a:cubicBezTo>
                  <a:pt x="962" y="9370239"/>
                  <a:pt x="524554" y="9386635"/>
                  <a:pt x="533547" y="8955490"/>
                </a:cubicBezTo>
                <a:cubicBezTo>
                  <a:pt x="542540" y="8524345"/>
                  <a:pt x="-2259" y="8524641"/>
                  <a:pt x="296" y="8000124"/>
                </a:cubicBezTo>
                <a:cubicBezTo>
                  <a:pt x="2851" y="7475607"/>
                  <a:pt x="296" y="2666708"/>
                  <a:pt x="296" y="0"/>
                </a:cubicBezTo>
                <a:lnTo>
                  <a:pt x="1129185" y="0"/>
                </a:lnTo>
                <a:lnTo>
                  <a:pt x="1129185" y="17971475"/>
                </a:lnTo>
                <a:lnTo>
                  <a:pt x="296" y="1797147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0C93D8D-E8F7-42EB-9485-4B9B2A3B7829}"/>
              </a:ext>
            </a:extLst>
          </p:cNvPr>
          <p:cNvGrpSpPr/>
          <p:nvPr/>
        </p:nvGrpSpPr>
        <p:grpSpPr>
          <a:xfrm>
            <a:off x="-491660" y="444957"/>
            <a:ext cx="498651" cy="498651"/>
            <a:chOff x="5004121" y="229042"/>
            <a:chExt cx="828000" cy="828000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21DE8D81-F973-4135-8F69-98E9D1D01D3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04121" y="229042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8" name="Graphic 27" descr="Playbook with solid fill">
              <a:extLst>
                <a:ext uri="{FF2B5EF4-FFF2-40B4-BE49-F238E27FC236}">
                  <a16:creationId xmlns:a16="http://schemas.microsoft.com/office/drawing/2014/main" id="{CDDB901C-52B0-4D90-9A37-D0668D13EEFD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rcRect/>
            <a:stretch/>
          </p:blipFill>
          <p:spPr>
            <a:xfrm>
              <a:off x="5124175" y="349803"/>
              <a:ext cx="587889" cy="587889"/>
            </a:xfrm>
            <a:prstGeom prst="rect">
              <a:avLst/>
            </a:prstGeom>
          </p:spPr>
        </p:pic>
      </p:grpSp>
      <p:pic>
        <p:nvPicPr>
          <p:cNvPr id="43" name="Graphic 42" descr="Table with solid fill">
            <a:hlinkClick r:id="rId18" action="ppaction://hlinksldjump"/>
            <a:extLst>
              <a:ext uri="{FF2B5EF4-FFF2-40B4-BE49-F238E27FC236}">
                <a16:creationId xmlns:a16="http://schemas.microsoft.com/office/drawing/2014/main" id="{2EE7B121-63D2-4D34-9025-FDB2979454AC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/>
        </p:blipFill>
        <p:spPr>
          <a:xfrm>
            <a:off x="204456" y="1322395"/>
            <a:ext cx="354048" cy="354048"/>
          </a:xfrm>
          <a:prstGeom prst="rect">
            <a:avLst/>
          </a:prstGeom>
        </p:spPr>
      </p:pic>
      <p:pic>
        <p:nvPicPr>
          <p:cNvPr id="55" name="Graphic 54" descr="Donut with solid fill">
            <a:hlinkClick r:id="rId21" action="ppaction://hlinksldjump"/>
            <a:extLst>
              <a:ext uri="{FF2B5EF4-FFF2-40B4-BE49-F238E27FC236}">
                <a16:creationId xmlns:a16="http://schemas.microsoft.com/office/drawing/2014/main" id="{B5DF935D-E7CE-4094-B4FB-4328CA5D50AF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rcRect/>
          <a:stretch/>
        </p:blipFill>
        <p:spPr>
          <a:xfrm>
            <a:off x="204456" y="2125737"/>
            <a:ext cx="354048" cy="354048"/>
          </a:xfrm>
          <a:prstGeom prst="rect">
            <a:avLst/>
          </a:prstGeom>
        </p:spPr>
      </p:pic>
      <p:pic>
        <p:nvPicPr>
          <p:cNvPr id="56" name="Graphic 55" descr="Lightbulb with solid fill">
            <a:hlinkClick r:id="rId24" action="ppaction://hlinksldjump"/>
            <a:extLst>
              <a:ext uri="{FF2B5EF4-FFF2-40B4-BE49-F238E27FC236}">
                <a16:creationId xmlns:a16="http://schemas.microsoft.com/office/drawing/2014/main" id="{DEFBE813-E1D8-45AD-8A56-9BCA5F6974A4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04456" y="2929079"/>
            <a:ext cx="354048" cy="354048"/>
          </a:xfrm>
          <a:prstGeom prst="rect">
            <a:avLst/>
          </a:prstGeom>
        </p:spPr>
      </p:pic>
      <p:pic>
        <p:nvPicPr>
          <p:cNvPr id="57" name="Graphic 56" descr="Single gear with solid fill">
            <a:hlinkClick r:id="rId27" action="ppaction://hlinksldjump"/>
            <a:extLst>
              <a:ext uri="{FF2B5EF4-FFF2-40B4-BE49-F238E27FC236}">
                <a16:creationId xmlns:a16="http://schemas.microsoft.com/office/drawing/2014/main" id="{B7F45820-1149-4FB9-ADCF-A946344D0F38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204456" y="3734647"/>
            <a:ext cx="354048" cy="354048"/>
          </a:xfrm>
          <a:prstGeom prst="rect">
            <a:avLst/>
          </a:prstGeom>
        </p:spPr>
      </p:pic>
      <p:pic>
        <p:nvPicPr>
          <p:cNvPr id="58" name="Graphic 57" descr="Document with solid fill">
            <a:hlinkClick r:id="rId30" action="ppaction://hlinksldjump"/>
            <a:extLst>
              <a:ext uri="{FF2B5EF4-FFF2-40B4-BE49-F238E27FC236}">
                <a16:creationId xmlns:a16="http://schemas.microsoft.com/office/drawing/2014/main" id="{6FEA1FC4-E556-40F8-ADB7-6BBF7914A67B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rcRect/>
          <a:stretch/>
        </p:blipFill>
        <p:spPr>
          <a:xfrm>
            <a:off x="204456" y="4537754"/>
            <a:ext cx="354048" cy="354048"/>
          </a:xfrm>
          <a:prstGeom prst="rect">
            <a:avLst/>
          </a:prstGeom>
        </p:spPr>
      </p:pic>
      <p:pic>
        <p:nvPicPr>
          <p:cNvPr id="59" name="Graphic 58" descr="Video camera with solid fill">
            <a:hlinkClick r:id="rId33" action="ppaction://hlinksldjump"/>
            <a:extLst>
              <a:ext uri="{FF2B5EF4-FFF2-40B4-BE49-F238E27FC236}">
                <a16:creationId xmlns:a16="http://schemas.microsoft.com/office/drawing/2014/main" id="{9F49D0F7-1A15-4769-9BF3-688267D38D81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rcRect/>
          <a:stretch/>
        </p:blipFill>
        <p:spPr>
          <a:xfrm>
            <a:off x="232383" y="5345524"/>
            <a:ext cx="354048" cy="354048"/>
          </a:xfrm>
          <a:prstGeom prst="rect">
            <a:avLst/>
          </a:prstGeom>
        </p:spPr>
      </p:pic>
      <p:pic>
        <p:nvPicPr>
          <p:cNvPr id="60" name="Graphic 59" descr="Users with solid fill">
            <a:hlinkClick r:id="rId36" action="ppaction://hlinksldjump"/>
            <a:extLst>
              <a:ext uri="{FF2B5EF4-FFF2-40B4-BE49-F238E27FC236}">
                <a16:creationId xmlns:a16="http://schemas.microsoft.com/office/drawing/2014/main" id="{91D3624C-534D-4A6D-9270-B9F722A40BF3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236545" y="6148631"/>
            <a:ext cx="354048" cy="354048"/>
          </a:xfrm>
          <a:prstGeom prst="rect">
            <a:avLst/>
          </a:prstGeom>
        </p:spPr>
      </p:pic>
      <p:pic>
        <p:nvPicPr>
          <p:cNvPr id="61" name="Graphic 60" descr="Playbook with solid fill">
            <a:hlinkClick r:id="rId39" action="ppaction://hlinksldjump"/>
            <a:extLst>
              <a:ext uri="{FF2B5EF4-FFF2-40B4-BE49-F238E27FC236}">
                <a16:creationId xmlns:a16="http://schemas.microsoft.com/office/drawing/2014/main" id="{02E918F5-232D-4B07-9B80-EA8788CE67F1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1"/>
              </a:ext>
            </a:extLst>
          </a:blip>
          <a:srcRect/>
          <a:stretch/>
        </p:blipFill>
        <p:spPr>
          <a:xfrm>
            <a:off x="204456" y="514625"/>
            <a:ext cx="354048" cy="354048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3D7AC709-1737-4BC2-AE06-B2683872FD98}"/>
              </a:ext>
            </a:extLst>
          </p:cNvPr>
          <p:cNvSpPr txBox="1"/>
          <p:nvPr/>
        </p:nvSpPr>
        <p:spPr>
          <a:xfrm>
            <a:off x="1929590" y="91014"/>
            <a:ext cx="83328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Animating the game with Matplotlib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717E636-2BBF-4CC2-A311-280D5DAA8890}"/>
              </a:ext>
            </a:extLst>
          </p:cNvPr>
          <p:cNvSpPr txBox="1"/>
          <p:nvPr/>
        </p:nvSpPr>
        <p:spPr>
          <a:xfrm>
            <a:off x="1422024" y="1222455"/>
            <a:ext cx="5737574" cy="5663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GB" sz="29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We set the rudimentary plot up: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GB" sz="29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GB" sz="29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Use the </a:t>
            </a:r>
            <a:r>
              <a:rPr lang="en-GB" sz="29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  <a:r>
              <a:rPr lang="en-GB" sz="2900" b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imshow</a:t>
            </a:r>
            <a:r>
              <a:rPr lang="en-GB" sz="29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() </a:t>
            </a:r>
            <a:r>
              <a:rPr lang="en-GB" sz="29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function to “map” the grid onto the plot: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GB" sz="29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GB" sz="29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Use the </a:t>
            </a:r>
            <a:r>
              <a:rPr lang="en-GB" sz="29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  <a:r>
              <a:rPr lang="en-GB" sz="2900" b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FuncAnimation</a:t>
            </a:r>
            <a:r>
              <a:rPr lang="en-GB" sz="29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29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function from </a:t>
            </a:r>
            <a:r>
              <a:rPr lang="en-GB" sz="2900" b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matplotlib.animation</a:t>
            </a:r>
            <a:r>
              <a:rPr lang="en-GB" sz="29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to animate it</a:t>
            </a:r>
          </a:p>
          <a:p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7760D0AE-A599-44B1-BB62-E975671886B1}"/>
              </a:ext>
            </a:extLst>
          </p:cNvPr>
          <p:cNvPicPr>
            <a:picLocks noChangeAspect="1"/>
          </p:cNvPicPr>
          <p:nvPr/>
        </p:nvPicPr>
        <p:blipFill>
          <a:blip r:embed="rId42"/>
          <a:stretch>
            <a:fillRect/>
          </a:stretch>
        </p:blipFill>
        <p:spPr>
          <a:xfrm>
            <a:off x="7818659" y="1376719"/>
            <a:ext cx="2943223" cy="826748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E735C1B5-E9BB-4CA1-99CF-595F520558E2}"/>
              </a:ext>
            </a:extLst>
          </p:cNvPr>
          <p:cNvPicPr>
            <a:picLocks noChangeAspect="1"/>
          </p:cNvPicPr>
          <p:nvPr/>
        </p:nvPicPr>
        <p:blipFill>
          <a:blip r:embed="rId43"/>
          <a:stretch>
            <a:fillRect/>
          </a:stretch>
        </p:blipFill>
        <p:spPr>
          <a:xfrm>
            <a:off x="7463705" y="3060164"/>
            <a:ext cx="3999435" cy="297577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7111E06E-36CE-4E18-9CFB-8F4F22B1E4EE}"/>
              </a:ext>
            </a:extLst>
          </p:cNvPr>
          <p:cNvPicPr>
            <a:picLocks noChangeAspect="1"/>
          </p:cNvPicPr>
          <p:nvPr/>
        </p:nvPicPr>
        <p:blipFill>
          <a:blip r:embed="rId44"/>
          <a:stretch>
            <a:fillRect/>
          </a:stretch>
        </p:blipFill>
        <p:spPr>
          <a:xfrm>
            <a:off x="1542083" y="6360922"/>
            <a:ext cx="10404942" cy="228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6186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D90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0B0A8F7D-3087-4FC9-8207-7E0CD4431FF0}"/>
              </a:ext>
            </a:extLst>
          </p:cNvPr>
          <p:cNvGrpSpPr/>
          <p:nvPr/>
        </p:nvGrpSpPr>
        <p:grpSpPr>
          <a:xfrm>
            <a:off x="-508892" y="6077932"/>
            <a:ext cx="498651" cy="498651"/>
            <a:chOff x="-828000" y="5538067"/>
            <a:chExt cx="828000" cy="828000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13A1E356-7232-4B62-9B34-A66473B1802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28000" y="5538067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7" name="Graphic 36" descr="Users with solid fill">
              <a:extLst>
                <a:ext uri="{FF2B5EF4-FFF2-40B4-BE49-F238E27FC236}">
                  <a16:creationId xmlns:a16="http://schemas.microsoft.com/office/drawing/2014/main" id="{005EE129-0133-45AE-9896-93CD90EDDD5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-707949" y="5660944"/>
              <a:ext cx="587889" cy="587889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2252304-2EC9-4E17-9C24-01B88802A3D1}"/>
              </a:ext>
            </a:extLst>
          </p:cNvPr>
          <p:cNvGrpSpPr/>
          <p:nvPr/>
        </p:nvGrpSpPr>
        <p:grpSpPr>
          <a:xfrm>
            <a:off x="-508892" y="3663801"/>
            <a:ext cx="498651" cy="498651"/>
            <a:chOff x="-828000" y="4282177"/>
            <a:chExt cx="828000" cy="828000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4D04EF55-496F-4B9D-86F3-3F7AD58ADF4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28000" y="4282177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0" name="Graphic 39" descr="Single gear with solid fill">
              <a:extLst>
                <a:ext uri="{FF2B5EF4-FFF2-40B4-BE49-F238E27FC236}">
                  <a16:creationId xmlns:a16="http://schemas.microsoft.com/office/drawing/2014/main" id="{25FA5588-B7CF-443C-8D3C-22B0B7BEDE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-707948" y="4404350"/>
              <a:ext cx="587889" cy="587889"/>
            </a:xfrm>
            <a:prstGeom prst="rect">
              <a:avLst/>
            </a:prstGeom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E6797FD6-6A68-4977-8856-619111F28869}"/>
              </a:ext>
            </a:extLst>
          </p:cNvPr>
          <p:cNvGrpSpPr/>
          <p:nvPr/>
        </p:nvGrpSpPr>
        <p:grpSpPr>
          <a:xfrm>
            <a:off x="-508892" y="2054379"/>
            <a:ext cx="498651" cy="498651"/>
            <a:chOff x="-828000" y="1770401"/>
            <a:chExt cx="828000" cy="828000"/>
          </a:xfrm>
        </p:grpSpPr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1F7A2BAE-5243-4E57-B1CC-58A7CAD9787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28000" y="1770401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2" name="Graphic 41" descr="Donut with solid fill">
              <a:extLst>
                <a:ext uri="{FF2B5EF4-FFF2-40B4-BE49-F238E27FC236}">
                  <a16:creationId xmlns:a16="http://schemas.microsoft.com/office/drawing/2014/main" id="{BF64797A-5AEA-463F-9444-5AB253A1545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-707946" y="1891162"/>
              <a:ext cx="587889" cy="587889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203B8967-AC56-43C1-8754-6E6099970BCE}"/>
              </a:ext>
            </a:extLst>
          </p:cNvPr>
          <p:cNvGrpSpPr/>
          <p:nvPr/>
        </p:nvGrpSpPr>
        <p:grpSpPr>
          <a:xfrm>
            <a:off x="-508892" y="2859090"/>
            <a:ext cx="498651" cy="498651"/>
            <a:chOff x="714893" y="514511"/>
            <a:chExt cx="828000" cy="828000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279F717A-6A35-481E-8AC0-BAE0FC4373E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4893" y="514511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5" name="Graphic 44" descr="Lightbulb with solid fill">
              <a:extLst>
                <a:ext uri="{FF2B5EF4-FFF2-40B4-BE49-F238E27FC236}">
                  <a16:creationId xmlns:a16="http://schemas.microsoft.com/office/drawing/2014/main" id="{384BAF4B-893C-4673-8987-4B0D5B3B397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34948" y="634566"/>
              <a:ext cx="587889" cy="587889"/>
            </a:xfrm>
            <a:prstGeom prst="rect">
              <a:avLst/>
            </a:prstGeom>
          </p:spPr>
        </p:pic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B6C7BA55-A614-4732-BE04-27C948B22BEF}"/>
              </a:ext>
            </a:extLst>
          </p:cNvPr>
          <p:cNvGrpSpPr/>
          <p:nvPr/>
        </p:nvGrpSpPr>
        <p:grpSpPr>
          <a:xfrm>
            <a:off x="-508892" y="4468512"/>
            <a:ext cx="498651" cy="498651"/>
            <a:chOff x="5682000" y="3015000"/>
            <a:chExt cx="828000" cy="828000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2757E13F-ABCC-4DD2-BE02-9057C549BE9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82000" y="3015000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8" name="Graphic 47" descr="Document with solid fill">
              <a:extLst>
                <a:ext uri="{FF2B5EF4-FFF2-40B4-BE49-F238E27FC236}">
                  <a16:creationId xmlns:a16="http://schemas.microsoft.com/office/drawing/2014/main" id="{A63037F9-72DF-453F-8234-4938672B21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/>
          </p:blipFill>
          <p:spPr>
            <a:xfrm>
              <a:off x="5802050" y="3135055"/>
              <a:ext cx="587889" cy="587889"/>
            </a:xfrm>
            <a:prstGeom prst="rect">
              <a:avLst/>
            </a:prstGeom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ECA8E6B-848F-4000-AE8B-FDF4CABDEEE9}"/>
              </a:ext>
            </a:extLst>
          </p:cNvPr>
          <p:cNvGrpSpPr/>
          <p:nvPr/>
        </p:nvGrpSpPr>
        <p:grpSpPr>
          <a:xfrm>
            <a:off x="517638" y="5273223"/>
            <a:ext cx="498651" cy="498651"/>
            <a:chOff x="-828000" y="1770401"/>
            <a:chExt cx="828000" cy="828000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6D390615-99CB-4020-81A5-5437E19D6FF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28000" y="1770401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5" name="Graphic 24" descr="Video camera with solid fill">
              <a:extLst>
                <a:ext uri="{FF2B5EF4-FFF2-40B4-BE49-F238E27FC236}">
                  <a16:creationId xmlns:a16="http://schemas.microsoft.com/office/drawing/2014/main" id="{1267D133-0EBF-49CD-9553-95D1A20D4DF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/>
            <a:stretch/>
          </p:blipFill>
          <p:spPr>
            <a:xfrm>
              <a:off x="-707946" y="1891162"/>
              <a:ext cx="587889" cy="587889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D2FD49AF-AF20-439D-B719-3370381B5B1E}"/>
              </a:ext>
            </a:extLst>
          </p:cNvPr>
          <p:cNvGrpSpPr/>
          <p:nvPr/>
        </p:nvGrpSpPr>
        <p:grpSpPr>
          <a:xfrm>
            <a:off x="-508892" y="1249668"/>
            <a:ext cx="498651" cy="498651"/>
            <a:chOff x="-828000" y="1770401"/>
            <a:chExt cx="828000" cy="828000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E05B0C7B-CEE9-4F22-894D-E6A0B18DE68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28000" y="1770401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1" name="Graphic 30" descr="Table with solid fill">
              <a:extLst>
                <a:ext uri="{FF2B5EF4-FFF2-40B4-BE49-F238E27FC236}">
                  <a16:creationId xmlns:a16="http://schemas.microsoft.com/office/drawing/2014/main" id="{730312E5-8AA2-4971-8E7E-2465BBF15CB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rcRect/>
            <a:stretch/>
          </p:blipFill>
          <p:spPr>
            <a:xfrm>
              <a:off x="-707946" y="1891162"/>
              <a:ext cx="587889" cy="587889"/>
            </a:xfrm>
            <a:prstGeom prst="rect">
              <a:avLst/>
            </a:prstGeom>
          </p:spPr>
        </p:pic>
      </p:grp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A1923538-FEE3-4D49-9E62-A0188A531385}"/>
              </a:ext>
            </a:extLst>
          </p:cNvPr>
          <p:cNvSpPr/>
          <p:nvPr/>
        </p:nvSpPr>
        <p:spPr>
          <a:xfrm rot="10800000">
            <a:off x="-1" y="-687403"/>
            <a:ext cx="762963" cy="12373185"/>
          </a:xfrm>
          <a:custGeom>
            <a:avLst/>
            <a:gdLst>
              <a:gd name="connsiteX0" fmla="*/ 0 w 1128889"/>
              <a:gd name="connsiteY0" fmla="*/ 17971475 h 17971475"/>
              <a:gd name="connsiteX1" fmla="*/ 0 w 1128889"/>
              <a:gd name="connsiteY1" fmla="*/ 9910855 h 17971475"/>
              <a:gd name="connsiteX2" fmla="*/ 533251 w 1128889"/>
              <a:gd name="connsiteY2" fmla="*/ 8955490 h 17971475"/>
              <a:gd name="connsiteX3" fmla="*/ 0 w 1128889"/>
              <a:gd name="connsiteY3" fmla="*/ 8000124 h 17971475"/>
              <a:gd name="connsiteX4" fmla="*/ 0 w 1128889"/>
              <a:gd name="connsiteY4" fmla="*/ 0 h 17971475"/>
              <a:gd name="connsiteX5" fmla="*/ 1128889 w 1128889"/>
              <a:gd name="connsiteY5" fmla="*/ 0 h 17971475"/>
              <a:gd name="connsiteX6" fmla="*/ 1128889 w 1128889"/>
              <a:gd name="connsiteY6" fmla="*/ 17971475 h 17971475"/>
              <a:gd name="connsiteX0" fmla="*/ 0 w 1128889"/>
              <a:gd name="connsiteY0" fmla="*/ 17971475 h 17971475"/>
              <a:gd name="connsiteX1" fmla="*/ 0 w 1128889"/>
              <a:gd name="connsiteY1" fmla="*/ 9910855 h 17971475"/>
              <a:gd name="connsiteX2" fmla="*/ 533251 w 1128889"/>
              <a:gd name="connsiteY2" fmla="*/ 8955490 h 17971475"/>
              <a:gd name="connsiteX3" fmla="*/ 0 w 1128889"/>
              <a:gd name="connsiteY3" fmla="*/ 8000124 h 17971475"/>
              <a:gd name="connsiteX4" fmla="*/ 0 w 1128889"/>
              <a:gd name="connsiteY4" fmla="*/ 0 h 17971475"/>
              <a:gd name="connsiteX5" fmla="*/ 1128889 w 1128889"/>
              <a:gd name="connsiteY5" fmla="*/ 0 h 17971475"/>
              <a:gd name="connsiteX6" fmla="*/ 1128889 w 1128889"/>
              <a:gd name="connsiteY6" fmla="*/ 17971475 h 17971475"/>
              <a:gd name="connsiteX7" fmla="*/ 0 w 1128889"/>
              <a:gd name="connsiteY7" fmla="*/ 17971475 h 17971475"/>
              <a:gd name="connsiteX0" fmla="*/ 8 w 1128897"/>
              <a:gd name="connsiteY0" fmla="*/ 17971475 h 17971475"/>
              <a:gd name="connsiteX1" fmla="*/ 8 w 1128897"/>
              <a:gd name="connsiteY1" fmla="*/ 9910855 h 17971475"/>
              <a:gd name="connsiteX2" fmla="*/ 533259 w 1128897"/>
              <a:gd name="connsiteY2" fmla="*/ 8955490 h 17971475"/>
              <a:gd name="connsiteX3" fmla="*/ 8 w 1128897"/>
              <a:gd name="connsiteY3" fmla="*/ 8000124 h 17971475"/>
              <a:gd name="connsiteX4" fmla="*/ 8 w 1128897"/>
              <a:gd name="connsiteY4" fmla="*/ 0 h 17971475"/>
              <a:gd name="connsiteX5" fmla="*/ 1128897 w 1128897"/>
              <a:gd name="connsiteY5" fmla="*/ 0 h 17971475"/>
              <a:gd name="connsiteX6" fmla="*/ 1128897 w 1128897"/>
              <a:gd name="connsiteY6" fmla="*/ 17971475 h 17971475"/>
              <a:gd name="connsiteX7" fmla="*/ 8 w 1128897"/>
              <a:gd name="connsiteY7" fmla="*/ 17971475 h 17971475"/>
              <a:gd name="connsiteX0" fmla="*/ 296 w 1129185"/>
              <a:gd name="connsiteY0" fmla="*/ 17971475 h 17971475"/>
              <a:gd name="connsiteX1" fmla="*/ 296 w 1129185"/>
              <a:gd name="connsiteY1" fmla="*/ 9910855 h 17971475"/>
              <a:gd name="connsiteX2" fmla="*/ 533547 w 1129185"/>
              <a:gd name="connsiteY2" fmla="*/ 8955490 h 17971475"/>
              <a:gd name="connsiteX3" fmla="*/ 296 w 1129185"/>
              <a:gd name="connsiteY3" fmla="*/ 8000124 h 17971475"/>
              <a:gd name="connsiteX4" fmla="*/ 296 w 1129185"/>
              <a:gd name="connsiteY4" fmla="*/ 0 h 17971475"/>
              <a:gd name="connsiteX5" fmla="*/ 1129185 w 1129185"/>
              <a:gd name="connsiteY5" fmla="*/ 0 h 17971475"/>
              <a:gd name="connsiteX6" fmla="*/ 1129185 w 1129185"/>
              <a:gd name="connsiteY6" fmla="*/ 17971475 h 17971475"/>
              <a:gd name="connsiteX7" fmla="*/ 296 w 1129185"/>
              <a:gd name="connsiteY7" fmla="*/ 17971475 h 17971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29185" h="17971475">
                <a:moveTo>
                  <a:pt x="296" y="17971475"/>
                </a:moveTo>
                <a:cubicBezTo>
                  <a:pt x="296" y="15284602"/>
                  <a:pt x="-370" y="10451471"/>
                  <a:pt x="296" y="9910855"/>
                </a:cubicBezTo>
                <a:cubicBezTo>
                  <a:pt x="962" y="9370239"/>
                  <a:pt x="524554" y="9386635"/>
                  <a:pt x="533547" y="8955490"/>
                </a:cubicBezTo>
                <a:cubicBezTo>
                  <a:pt x="542540" y="8524345"/>
                  <a:pt x="-2259" y="8524641"/>
                  <a:pt x="296" y="8000124"/>
                </a:cubicBezTo>
                <a:cubicBezTo>
                  <a:pt x="2851" y="7475607"/>
                  <a:pt x="296" y="2666708"/>
                  <a:pt x="296" y="0"/>
                </a:cubicBezTo>
                <a:lnTo>
                  <a:pt x="1129185" y="0"/>
                </a:lnTo>
                <a:lnTo>
                  <a:pt x="1129185" y="17971475"/>
                </a:lnTo>
                <a:lnTo>
                  <a:pt x="296" y="1797147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0C93D8D-E8F7-42EB-9485-4B9B2A3B7829}"/>
              </a:ext>
            </a:extLst>
          </p:cNvPr>
          <p:cNvGrpSpPr/>
          <p:nvPr/>
        </p:nvGrpSpPr>
        <p:grpSpPr>
          <a:xfrm>
            <a:off x="-491660" y="444957"/>
            <a:ext cx="498651" cy="498651"/>
            <a:chOff x="5004121" y="229042"/>
            <a:chExt cx="828000" cy="828000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21DE8D81-F973-4135-8F69-98E9D1D01D3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04121" y="229042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8" name="Graphic 27" descr="Playbook with solid fill">
              <a:extLst>
                <a:ext uri="{FF2B5EF4-FFF2-40B4-BE49-F238E27FC236}">
                  <a16:creationId xmlns:a16="http://schemas.microsoft.com/office/drawing/2014/main" id="{CDDB901C-52B0-4D90-9A37-D0668D13EEFD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rcRect/>
            <a:stretch/>
          </p:blipFill>
          <p:spPr>
            <a:xfrm>
              <a:off x="5124175" y="349803"/>
              <a:ext cx="587889" cy="587889"/>
            </a:xfrm>
            <a:prstGeom prst="rect">
              <a:avLst/>
            </a:prstGeom>
          </p:spPr>
        </p:pic>
      </p:grpSp>
      <p:pic>
        <p:nvPicPr>
          <p:cNvPr id="43" name="Graphic 42" descr="Table with solid fill">
            <a:hlinkClick r:id="rId18" action="ppaction://hlinksldjump"/>
            <a:extLst>
              <a:ext uri="{FF2B5EF4-FFF2-40B4-BE49-F238E27FC236}">
                <a16:creationId xmlns:a16="http://schemas.microsoft.com/office/drawing/2014/main" id="{2EE7B121-63D2-4D34-9025-FDB2979454AC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/>
        </p:blipFill>
        <p:spPr>
          <a:xfrm>
            <a:off x="204456" y="1322395"/>
            <a:ext cx="354048" cy="354048"/>
          </a:xfrm>
          <a:prstGeom prst="rect">
            <a:avLst/>
          </a:prstGeom>
        </p:spPr>
      </p:pic>
      <p:pic>
        <p:nvPicPr>
          <p:cNvPr id="55" name="Graphic 54" descr="Donut with solid fill">
            <a:hlinkClick r:id="rId21" action="ppaction://hlinksldjump"/>
            <a:extLst>
              <a:ext uri="{FF2B5EF4-FFF2-40B4-BE49-F238E27FC236}">
                <a16:creationId xmlns:a16="http://schemas.microsoft.com/office/drawing/2014/main" id="{B5DF935D-E7CE-4094-B4FB-4328CA5D50AF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rcRect/>
          <a:stretch/>
        </p:blipFill>
        <p:spPr>
          <a:xfrm>
            <a:off x="204456" y="2125737"/>
            <a:ext cx="354048" cy="354048"/>
          </a:xfrm>
          <a:prstGeom prst="rect">
            <a:avLst/>
          </a:prstGeom>
        </p:spPr>
      </p:pic>
      <p:pic>
        <p:nvPicPr>
          <p:cNvPr id="56" name="Graphic 55" descr="Lightbulb with solid fill">
            <a:hlinkClick r:id="rId24" action="ppaction://hlinksldjump"/>
            <a:extLst>
              <a:ext uri="{FF2B5EF4-FFF2-40B4-BE49-F238E27FC236}">
                <a16:creationId xmlns:a16="http://schemas.microsoft.com/office/drawing/2014/main" id="{DEFBE813-E1D8-45AD-8A56-9BCA5F6974A4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04456" y="2929079"/>
            <a:ext cx="354048" cy="354048"/>
          </a:xfrm>
          <a:prstGeom prst="rect">
            <a:avLst/>
          </a:prstGeom>
        </p:spPr>
      </p:pic>
      <p:pic>
        <p:nvPicPr>
          <p:cNvPr id="57" name="Graphic 56" descr="Single gear with solid fill">
            <a:hlinkClick r:id="rId27" action="ppaction://hlinksldjump"/>
            <a:extLst>
              <a:ext uri="{FF2B5EF4-FFF2-40B4-BE49-F238E27FC236}">
                <a16:creationId xmlns:a16="http://schemas.microsoft.com/office/drawing/2014/main" id="{B7F45820-1149-4FB9-ADCF-A946344D0F38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204456" y="3734647"/>
            <a:ext cx="354048" cy="354048"/>
          </a:xfrm>
          <a:prstGeom prst="rect">
            <a:avLst/>
          </a:prstGeom>
        </p:spPr>
      </p:pic>
      <p:pic>
        <p:nvPicPr>
          <p:cNvPr id="58" name="Graphic 57" descr="Document with solid fill">
            <a:hlinkClick r:id="rId30" action="ppaction://hlinksldjump"/>
            <a:extLst>
              <a:ext uri="{FF2B5EF4-FFF2-40B4-BE49-F238E27FC236}">
                <a16:creationId xmlns:a16="http://schemas.microsoft.com/office/drawing/2014/main" id="{6FEA1FC4-E556-40F8-ADB7-6BBF7914A67B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rcRect/>
          <a:stretch/>
        </p:blipFill>
        <p:spPr>
          <a:xfrm>
            <a:off x="204456" y="4537754"/>
            <a:ext cx="354048" cy="354048"/>
          </a:xfrm>
          <a:prstGeom prst="rect">
            <a:avLst/>
          </a:prstGeom>
        </p:spPr>
      </p:pic>
      <p:pic>
        <p:nvPicPr>
          <p:cNvPr id="59" name="Graphic 58" descr="Video camera with solid fill">
            <a:hlinkClick r:id="rId33" action="ppaction://hlinksldjump"/>
            <a:extLst>
              <a:ext uri="{FF2B5EF4-FFF2-40B4-BE49-F238E27FC236}">
                <a16:creationId xmlns:a16="http://schemas.microsoft.com/office/drawing/2014/main" id="{9F49D0F7-1A15-4769-9BF3-688267D38D81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rcRect/>
          <a:stretch/>
        </p:blipFill>
        <p:spPr>
          <a:xfrm>
            <a:off x="232383" y="5345524"/>
            <a:ext cx="354048" cy="354048"/>
          </a:xfrm>
          <a:prstGeom prst="rect">
            <a:avLst/>
          </a:prstGeom>
        </p:spPr>
      </p:pic>
      <p:pic>
        <p:nvPicPr>
          <p:cNvPr id="60" name="Graphic 59" descr="Users with solid fill">
            <a:hlinkClick r:id="rId36" action="ppaction://hlinksldjump"/>
            <a:extLst>
              <a:ext uri="{FF2B5EF4-FFF2-40B4-BE49-F238E27FC236}">
                <a16:creationId xmlns:a16="http://schemas.microsoft.com/office/drawing/2014/main" id="{91D3624C-534D-4A6D-9270-B9F722A40BF3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236545" y="6148631"/>
            <a:ext cx="354048" cy="354048"/>
          </a:xfrm>
          <a:prstGeom prst="rect">
            <a:avLst/>
          </a:prstGeom>
        </p:spPr>
      </p:pic>
      <p:pic>
        <p:nvPicPr>
          <p:cNvPr id="61" name="Graphic 60" descr="Playbook with solid fill">
            <a:hlinkClick r:id="rId39" action="ppaction://hlinksldjump"/>
            <a:extLst>
              <a:ext uri="{FF2B5EF4-FFF2-40B4-BE49-F238E27FC236}">
                <a16:creationId xmlns:a16="http://schemas.microsoft.com/office/drawing/2014/main" id="{02E918F5-232D-4B07-9B80-EA8788CE67F1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1"/>
              </a:ext>
            </a:extLst>
          </a:blip>
          <a:srcRect/>
          <a:stretch/>
        </p:blipFill>
        <p:spPr>
          <a:xfrm>
            <a:off x="204456" y="514625"/>
            <a:ext cx="354048" cy="354048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728AFC97-9BD9-4D84-8964-1FB7767D90AC}"/>
              </a:ext>
            </a:extLst>
          </p:cNvPr>
          <p:cNvSpPr txBox="1"/>
          <p:nvPr/>
        </p:nvSpPr>
        <p:spPr>
          <a:xfrm>
            <a:off x="1929590" y="91014"/>
            <a:ext cx="83328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Animating the game with Matplotlib</a:t>
            </a: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F7F4515C-807B-4914-9763-66937D459F63}"/>
              </a:ext>
            </a:extLst>
          </p:cNvPr>
          <p:cNvPicPr>
            <a:picLocks noChangeAspect="1"/>
          </p:cNvPicPr>
          <p:nvPr/>
        </p:nvPicPr>
        <p:blipFill>
          <a:blip r:embed="rId42"/>
          <a:stretch>
            <a:fillRect/>
          </a:stretch>
        </p:blipFill>
        <p:spPr>
          <a:xfrm>
            <a:off x="1466765" y="958635"/>
            <a:ext cx="10404942" cy="228216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AE9EFFF7-89B9-4EE3-A51C-3719C029F7AD}"/>
              </a:ext>
            </a:extLst>
          </p:cNvPr>
          <p:cNvSpPr txBox="1"/>
          <p:nvPr/>
        </p:nvSpPr>
        <p:spPr>
          <a:xfrm>
            <a:off x="1844012" y="1459399"/>
            <a:ext cx="4705433" cy="550920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sz="2400" b="1" dirty="0">
                <a:solidFill>
                  <a:schemeClr val="bg1"/>
                </a:solidFill>
                <a:latin typeface="Segoe UI"/>
                <a:cs typeface="Segoe UI"/>
              </a:rPr>
              <a:t>Fig</a:t>
            </a:r>
            <a:r>
              <a:rPr lang="en-GB" sz="2400" dirty="0">
                <a:solidFill>
                  <a:schemeClr val="bg1"/>
                </a:solidFill>
                <a:latin typeface="Segoe UI"/>
                <a:cs typeface="Segoe UI"/>
              </a:rPr>
              <a:t> refers to the plot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sz="2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sz="2400" dirty="0">
                <a:solidFill>
                  <a:schemeClr val="bg1"/>
                </a:solidFill>
                <a:latin typeface="Segoe UI"/>
                <a:cs typeface="Segoe UI"/>
              </a:rPr>
              <a:t>Must make the animate function, to update the plot: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sz="2400" dirty="0">
                <a:solidFill>
                  <a:schemeClr val="bg1"/>
                </a:solidFill>
                <a:latin typeface="Segoe UI"/>
                <a:cs typeface="Segoe UI"/>
              </a:rPr>
              <a:t>Returns a new “image” each time it’s called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sz="2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sz="2400" b="1" dirty="0" err="1">
                <a:solidFill>
                  <a:schemeClr val="bg1"/>
                </a:solidFill>
                <a:latin typeface="Segoe UI"/>
                <a:cs typeface="Segoe UI"/>
              </a:rPr>
              <a:t>Fargs</a:t>
            </a:r>
            <a:r>
              <a:rPr lang="en-GB" sz="2400" b="1" dirty="0">
                <a:solidFill>
                  <a:schemeClr val="bg1"/>
                </a:solidFill>
                <a:latin typeface="Segoe UI"/>
                <a:cs typeface="Segoe UI"/>
              </a:rPr>
              <a:t> </a:t>
            </a:r>
            <a:r>
              <a:rPr lang="en-GB" sz="2400" dirty="0">
                <a:solidFill>
                  <a:schemeClr val="bg1"/>
                </a:solidFill>
                <a:latin typeface="Segoe UI"/>
                <a:cs typeface="Segoe UI"/>
              </a:rPr>
              <a:t>contain the additional variables we must pass into </a:t>
            </a:r>
            <a:r>
              <a:rPr lang="en-GB" sz="2400" b="1" dirty="0">
                <a:solidFill>
                  <a:schemeClr val="bg1"/>
                </a:solidFill>
                <a:latin typeface="Segoe UI"/>
                <a:cs typeface="Segoe UI"/>
              </a:rPr>
              <a:t>animate()</a:t>
            </a:r>
            <a:r>
              <a:rPr lang="en-GB" sz="2400" dirty="0">
                <a:solidFill>
                  <a:schemeClr val="bg1"/>
                </a:solidFill>
                <a:latin typeface="Segoe UI"/>
                <a:cs typeface="Segoe UI"/>
              </a:rPr>
              <a:t> function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sz="2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sz="2400" b="1" dirty="0">
                <a:solidFill>
                  <a:schemeClr val="bg1"/>
                </a:solidFill>
                <a:latin typeface="Segoe UI"/>
                <a:cs typeface="Segoe UI"/>
              </a:rPr>
              <a:t>Interval</a:t>
            </a:r>
            <a:r>
              <a:rPr lang="en-GB" sz="2400" dirty="0">
                <a:solidFill>
                  <a:schemeClr val="bg1"/>
                </a:solidFill>
                <a:latin typeface="Segoe UI"/>
                <a:cs typeface="Segoe UI"/>
              </a:rPr>
              <a:t> sets the delay between each frame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D4593A27-0977-426D-99A3-0F212C0AFB00}"/>
              </a:ext>
            </a:extLst>
          </p:cNvPr>
          <p:cNvPicPr>
            <a:picLocks noChangeAspect="1"/>
          </p:cNvPicPr>
          <p:nvPr/>
        </p:nvPicPr>
        <p:blipFill>
          <a:blip r:embed="rId43"/>
          <a:stretch>
            <a:fillRect/>
          </a:stretch>
        </p:blipFill>
        <p:spPr>
          <a:xfrm>
            <a:off x="7135883" y="2725807"/>
            <a:ext cx="4203498" cy="2017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0960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D90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0B0A8F7D-3087-4FC9-8207-7E0CD4431FF0}"/>
              </a:ext>
            </a:extLst>
          </p:cNvPr>
          <p:cNvGrpSpPr/>
          <p:nvPr/>
        </p:nvGrpSpPr>
        <p:grpSpPr>
          <a:xfrm>
            <a:off x="-508892" y="6077932"/>
            <a:ext cx="498651" cy="498651"/>
            <a:chOff x="-828000" y="5538067"/>
            <a:chExt cx="828000" cy="828000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13A1E356-7232-4B62-9B34-A66473B1802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28000" y="5538067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7" name="Graphic 36" descr="Users with solid fill">
              <a:extLst>
                <a:ext uri="{FF2B5EF4-FFF2-40B4-BE49-F238E27FC236}">
                  <a16:creationId xmlns:a16="http://schemas.microsoft.com/office/drawing/2014/main" id="{005EE129-0133-45AE-9896-93CD90EDDD5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-707949" y="5660944"/>
              <a:ext cx="587889" cy="587889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2252304-2EC9-4E17-9C24-01B88802A3D1}"/>
              </a:ext>
            </a:extLst>
          </p:cNvPr>
          <p:cNvGrpSpPr/>
          <p:nvPr/>
        </p:nvGrpSpPr>
        <p:grpSpPr>
          <a:xfrm>
            <a:off x="-508892" y="3663801"/>
            <a:ext cx="498651" cy="498651"/>
            <a:chOff x="-828000" y="4282177"/>
            <a:chExt cx="828000" cy="828000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4D04EF55-496F-4B9D-86F3-3F7AD58ADF4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28000" y="4282177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0" name="Graphic 39" descr="Single gear with solid fill">
              <a:extLst>
                <a:ext uri="{FF2B5EF4-FFF2-40B4-BE49-F238E27FC236}">
                  <a16:creationId xmlns:a16="http://schemas.microsoft.com/office/drawing/2014/main" id="{25FA5588-B7CF-443C-8D3C-22B0B7BEDE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-707948" y="4404350"/>
              <a:ext cx="587889" cy="587889"/>
            </a:xfrm>
            <a:prstGeom prst="rect">
              <a:avLst/>
            </a:prstGeom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E6797FD6-6A68-4977-8856-619111F28869}"/>
              </a:ext>
            </a:extLst>
          </p:cNvPr>
          <p:cNvGrpSpPr/>
          <p:nvPr/>
        </p:nvGrpSpPr>
        <p:grpSpPr>
          <a:xfrm>
            <a:off x="-508892" y="2054379"/>
            <a:ext cx="498651" cy="498651"/>
            <a:chOff x="-828000" y="1770401"/>
            <a:chExt cx="828000" cy="828000"/>
          </a:xfrm>
        </p:grpSpPr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1F7A2BAE-5243-4E57-B1CC-58A7CAD9787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28000" y="1770401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2" name="Graphic 41" descr="Donut with solid fill">
              <a:extLst>
                <a:ext uri="{FF2B5EF4-FFF2-40B4-BE49-F238E27FC236}">
                  <a16:creationId xmlns:a16="http://schemas.microsoft.com/office/drawing/2014/main" id="{BF64797A-5AEA-463F-9444-5AB253A1545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-707946" y="1891162"/>
              <a:ext cx="587889" cy="587889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203B8967-AC56-43C1-8754-6E6099970BCE}"/>
              </a:ext>
            </a:extLst>
          </p:cNvPr>
          <p:cNvGrpSpPr/>
          <p:nvPr/>
        </p:nvGrpSpPr>
        <p:grpSpPr>
          <a:xfrm>
            <a:off x="-508892" y="2859090"/>
            <a:ext cx="498651" cy="498651"/>
            <a:chOff x="714893" y="514511"/>
            <a:chExt cx="828000" cy="828000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279F717A-6A35-481E-8AC0-BAE0FC4373E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4893" y="514511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5" name="Graphic 44" descr="Lightbulb with solid fill">
              <a:extLst>
                <a:ext uri="{FF2B5EF4-FFF2-40B4-BE49-F238E27FC236}">
                  <a16:creationId xmlns:a16="http://schemas.microsoft.com/office/drawing/2014/main" id="{384BAF4B-893C-4673-8987-4B0D5B3B397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34948" y="634566"/>
              <a:ext cx="587889" cy="587889"/>
            </a:xfrm>
            <a:prstGeom prst="rect">
              <a:avLst/>
            </a:prstGeom>
          </p:spPr>
        </p:pic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B6C7BA55-A614-4732-BE04-27C948B22BEF}"/>
              </a:ext>
            </a:extLst>
          </p:cNvPr>
          <p:cNvGrpSpPr/>
          <p:nvPr/>
        </p:nvGrpSpPr>
        <p:grpSpPr>
          <a:xfrm>
            <a:off x="-508892" y="4468512"/>
            <a:ext cx="498651" cy="498651"/>
            <a:chOff x="5682000" y="3015000"/>
            <a:chExt cx="828000" cy="828000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2757E13F-ABCC-4DD2-BE02-9057C549BE9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82000" y="3015000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8" name="Graphic 47" descr="Document with solid fill">
              <a:extLst>
                <a:ext uri="{FF2B5EF4-FFF2-40B4-BE49-F238E27FC236}">
                  <a16:creationId xmlns:a16="http://schemas.microsoft.com/office/drawing/2014/main" id="{A63037F9-72DF-453F-8234-4938672B21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/>
          </p:blipFill>
          <p:spPr>
            <a:xfrm>
              <a:off x="5802050" y="3135055"/>
              <a:ext cx="587889" cy="587889"/>
            </a:xfrm>
            <a:prstGeom prst="rect">
              <a:avLst/>
            </a:prstGeom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ECA8E6B-848F-4000-AE8B-FDF4CABDEEE9}"/>
              </a:ext>
            </a:extLst>
          </p:cNvPr>
          <p:cNvGrpSpPr/>
          <p:nvPr/>
        </p:nvGrpSpPr>
        <p:grpSpPr>
          <a:xfrm>
            <a:off x="517638" y="5273223"/>
            <a:ext cx="498651" cy="498651"/>
            <a:chOff x="-828000" y="1770401"/>
            <a:chExt cx="828000" cy="828000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6D390615-99CB-4020-81A5-5437E19D6FF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28000" y="1770401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5" name="Graphic 24" descr="Video camera with solid fill">
              <a:extLst>
                <a:ext uri="{FF2B5EF4-FFF2-40B4-BE49-F238E27FC236}">
                  <a16:creationId xmlns:a16="http://schemas.microsoft.com/office/drawing/2014/main" id="{1267D133-0EBF-49CD-9553-95D1A20D4DF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/>
            <a:stretch/>
          </p:blipFill>
          <p:spPr>
            <a:xfrm>
              <a:off x="-707946" y="1891162"/>
              <a:ext cx="587889" cy="587889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D2FD49AF-AF20-439D-B719-3370381B5B1E}"/>
              </a:ext>
            </a:extLst>
          </p:cNvPr>
          <p:cNvGrpSpPr/>
          <p:nvPr/>
        </p:nvGrpSpPr>
        <p:grpSpPr>
          <a:xfrm>
            <a:off x="-508892" y="1249668"/>
            <a:ext cx="498651" cy="498651"/>
            <a:chOff x="-828000" y="1770401"/>
            <a:chExt cx="828000" cy="828000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E05B0C7B-CEE9-4F22-894D-E6A0B18DE68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28000" y="1770401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1" name="Graphic 30" descr="Table with solid fill">
              <a:extLst>
                <a:ext uri="{FF2B5EF4-FFF2-40B4-BE49-F238E27FC236}">
                  <a16:creationId xmlns:a16="http://schemas.microsoft.com/office/drawing/2014/main" id="{730312E5-8AA2-4971-8E7E-2465BBF15CB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rcRect/>
            <a:stretch/>
          </p:blipFill>
          <p:spPr>
            <a:xfrm>
              <a:off x="-707946" y="1891162"/>
              <a:ext cx="587889" cy="587889"/>
            </a:xfrm>
            <a:prstGeom prst="rect">
              <a:avLst/>
            </a:prstGeom>
          </p:spPr>
        </p:pic>
      </p:grp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A1923538-FEE3-4D49-9E62-A0188A531385}"/>
              </a:ext>
            </a:extLst>
          </p:cNvPr>
          <p:cNvSpPr/>
          <p:nvPr/>
        </p:nvSpPr>
        <p:spPr>
          <a:xfrm rot="10800000">
            <a:off x="-1" y="-687403"/>
            <a:ext cx="762963" cy="12373185"/>
          </a:xfrm>
          <a:custGeom>
            <a:avLst/>
            <a:gdLst>
              <a:gd name="connsiteX0" fmla="*/ 0 w 1128889"/>
              <a:gd name="connsiteY0" fmla="*/ 17971475 h 17971475"/>
              <a:gd name="connsiteX1" fmla="*/ 0 w 1128889"/>
              <a:gd name="connsiteY1" fmla="*/ 9910855 h 17971475"/>
              <a:gd name="connsiteX2" fmla="*/ 533251 w 1128889"/>
              <a:gd name="connsiteY2" fmla="*/ 8955490 h 17971475"/>
              <a:gd name="connsiteX3" fmla="*/ 0 w 1128889"/>
              <a:gd name="connsiteY3" fmla="*/ 8000124 h 17971475"/>
              <a:gd name="connsiteX4" fmla="*/ 0 w 1128889"/>
              <a:gd name="connsiteY4" fmla="*/ 0 h 17971475"/>
              <a:gd name="connsiteX5" fmla="*/ 1128889 w 1128889"/>
              <a:gd name="connsiteY5" fmla="*/ 0 h 17971475"/>
              <a:gd name="connsiteX6" fmla="*/ 1128889 w 1128889"/>
              <a:gd name="connsiteY6" fmla="*/ 17971475 h 17971475"/>
              <a:gd name="connsiteX0" fmla="*/ 0 w 1128889"/>
              <a:gd name="connsiteY0" fmla="*/ 17971475 h 17971475"/>
              <a:gd name="connsiteX1" fmla="*/ 0 w 1128889"/>
              <a:gd name="connsiteY1" fmla="*/ 9910855 h 17971475"/>
              <a:gd name="connsiteX2" fmla="*/ 533251 w 1128889"/>
              <a:gd name="connsiteY2" fmla="*/ 8955490 h 17971475"/>
              <a:gd name="connsiteX3" fmla="*/ 0 w 1128889"/>
              <a:gd name="connsiteY3" fmla="*/ 8000124 h 17971475"/>
              <a:gd name="connsiteX4" fmla="*/ 0 w 1128889"/>
              <a:gd name="connsiteY4" fmla="*/ 0 h 17971475"/>
              <a:gd name="connsiteX5" fmla="*/ 1128889 w 1128889"/>
              <a:gd name="connsiteY5" fmla="*/ 0 h 17971475"/>
              <a:gd name="connsiteX6" fmla="*/ 1128889 w 1128889"/>
              <a:gd name="connsiteY6" fmla="*/ 17971475 h 17971475"/>
              <a:gd name="connsiteX7" fmla="*/ 0 w 1128889"/>
              <a:gd name="connsiteY7" fmla="*/ 17971475 h 17971475"/>
              <a:gd name="connsiteX0" fmla="*/ 8 w 1128897"/>
              <a:gd name="connsiteY0" fmla="*/ 17971475 h 17971475"/>
              <a:gd name="connsiteX1" fmla="*/ 8 w 1128897"/>
              <a:gd name="connsiteY1" fmla="*/ 9910855 h 17971475"/>
              <a:gd name="connsiteX2" fmla="*/ 533259 w 1128897"/>
              <a:gd name="connsiteY2" fmla="*/ 8955490 h 17971475"/>
              <a:gd name="connsiteX3" fmla="*/ 8 w 1128897"/>
              <a:gd name="connsiteY3" fmla="*/ 8000124 h 17971475"/>
              <a:gd name="connsiteX4" fmla="*/ 8 w 1128897"/>
              <a:gd name="connsiteY4" fmla="*/ 0 h 17971475"/>
              <a:gd name="connsiteX5" fmla="*/ 1128897 w 1128897"/>
              <a:gd name="connsiteY5" fmla="*/ 0 h 17971475"/>
              <a:gd name="connsiteX6" fmla="*/ 1128897 w 1128897"/>
              <a:gd name="connsiteY6" fmla="*/ 17971475 h 17971475"/>
              <a:gd name="connsiteX7" fmla="*/ 8 w 1128897"/>
              <a:gd name="connsiteY7" fmla="*/ 17971475 h 17971475"/>
              <a:gd name="connsiteX0" fmla="*/ 296 w 1129185"/>
              <a:gd name="connsiteY0" fmla="*/ 17971475 h 17971475"/>
              <a:gd name="connsiteX1" fmla="*/ 296 w 1129185"/>
              <a:gd name="connsiteY1" fmla="*/ 9910855 h 17971475"/>
              <a:gd name="connsiteX2" fmla="*/ 533547 w 1129185"/>
              <a:gd name="connsiteY2" fmla="*/ 8955490 h 17971475"/>
              <a:gd name="connsiteX3" fmla="*/ 296 w 1129185"/>
              <a:gd name="connsiteY3" fmla="*/ 8000124 h 17971475"/>
              <a:gd name="connsiteX4" fmla="*/ 296 w 1129185"/>
              <a:gd name="connsiteY4" fmla="*/ 0 h 17971475"/>
              <a:gd name="connsiteX5" fmla="*/ 1129185 w 1129185"/>
              <a:gd name="connsiteY5" fmla="*/ 0 h 17971475"/>
              <a:gd name="connsiteX6" fmla="*/ 1129185 w 1129185"/>
              <a:gd name="connsiteY6" fmla="*/ 17971475 h 17971475"/>
              <a:gd name="connsiteX7" fmla="*/ 296 w 1129185"/>
              <a:gd name="connsiteY7" fmla="*/ 17971475 h 17971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29185" h="17971475">
                <a:moveTo>
                  <a:pt x="296" y="17971475"/>
                </a:moveTo>
                <a:cubicBezTo>
                  <a:pt x="296" y="15284602"/>
                  <a:pt x="-370" y="10451471"/>
                  <a:pt x="296" y="9910855"/>
                </a:cubicBezTo>
                <a:cubicBezTo>
                  <a:pt x="962" y="9370239"/>
                  <a:pt x="524554" y="9386635"/>
                  <a:pt x="533547" y="8955490"/>
                </a:cubicBezTo>
                <a:cubicBezTo>
                  <a:pt x="542540" y="8524345"/>
                  <a:pt x="-2259" y="8524641"/>
                  <a:pt x="296" y="8000124"/>
                </a:cubicBezTo>
                <a:cubicBezTo>
                  <a:pt x="2851" y="7475607"/>
                  <a:pt x="296" y="2666708"/>
                  <a:pt x="296" y="0"/>
                </a:cubicBezTo>
                <a:lnTo>
                  <a:pt x="1129185" y="0"/>
                </a:lnTo>
                <a:lnTo>
                  <a:pt x="1129185" y="17971475"/>
                </a:lnTo>
                <a:lnTo>
                  <a:pt x="296" y="1797147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0C93D8D-E8F7-42EB-9485-4B9B2A3B7829}"/>
              </a:ext>
            </a:extLst>
          </p:cNvPr>
          <p:cNvGrpSpPr/>
          <p:nvPr/>
        </p:nvGrpSpPr>
        <p:grpSpPr>
          <a:xfrm>
            <a:off x="-491660" y="444957"/>
            <a:ext cx="498651" cy="498651"/>
            <a:chOff x="5004121" y="229042"/>
            <a:chExt cx="828000" cy="828000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21DE8D81-F973-4135-8F69-98E9D1D01D3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04121" y="229042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8" name="Graphic 27" descr="Playbook with solid fill">
              <a:extLst>
                <a:ext uri="{FF2B5EF4-FFF2-40B4-BE49-F238E27FC236}">
                  <a16:creationId xmlns:a16="http://schemas.microsoft.com/office/drawing/2014/main" id="{CDDB901C-52B0-4D90-9A37-D0668D13EEFD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rcRect/>
            <a:stretch/>
          </p:blipFill>
          <p:spPr>
            <a:xfrm>
              <a:off x="5124175" y="349803"/>
              <a:ext cx="587889" cy="587889"/>
            </a:xfrm>
            <a:prstGeom prst="rect">
              <a:avLst/>
            </a:prstGeom>
          </p:spPr>
        </p:pic>
      </p:grpSp>
      <p:pic>
        <p:nvPicPr>
          <p:cNvPr id="43" name="Graphic 42" descr="Table with solid fill">
            <a:hlinkClick r:id="rId18" action="ppaction://hlinksldjump"/>
            <a:extLst>
              <a:ext uri="{FF2B5EF4-FFF2-40B4-BE49-F238E27FC236}">
                <a16:creationId xmlns:a16="http://schemas.microsoft.com/office/drawing/2014/main" id="{2EE7B121-63D2-4D34-9025-FDB2979454AC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/>
        </p:blipFill>
        <p:spPr>
          <a:xfrm>
            <a:off x="204456" y="1322395"/>
            <a:ext cx="354048" cy="354048"/>
          </a:xfrm>
          <a:prstGeom prst="rect">
            <a:avLst/>
          </a:prstGeom>
        </p:spPr>
      </p:pic>
      <p:pic>
        <p:nvPicPr>
          <p:cNvPr id="55" name="Graphic 54" descr="Donut with solid fill">
            <a:hlinkClick r:id="rId21" action="ppaction://hlinksldjump"/>
            <a:extLst>
              <a:ext uri="{FF2B5EF4-FFF2-40B4-BE49-F238E27FC236}">
                <a16:creationId xmlns:a16="http://schemas.microsoft.com/office/drawing/2014/main" id="{B5DF935D-E7CE-4094-B4FB-4328CA5D50AF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rcRect/>
          <a:stretch/>
        </p:blipFill>
        <p:spPr>
          <a:xfrm>
            <a:off x="204456" y="2125737"/>
            <a:ext cx="354048" cy="354048"/>
          </a:xfrm>
          <a:prstGeom prst="rect">
            <a:avLst/>
          </a:prstGeom>
        </p:spPr>
      </p:pic>
      <p:pic>
        <p:nvPicPr>
          <p:cNvPr id="56" name="Graphic 55" descr="Lightbulb with solid fill">
            <a:hlinkClick r:id="rId24" action="ppaction://hlinksldjump"/>
            <a:extLst>
              <a:ext uri="{FF2B5EF4-FFF2-40B4-BE49-F238E27FC236}">
                <a16:creationId xmlns:a16="http://schemas.microsoft.com/office/drawing/2014/main" id="{DEFBE813-E1D8-45AD-8A56-9BCA5F6974A4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04456" y="2929079"/>
            <a:ext cx="354048" cy="354048"/>
          </a:xfrm>
          <a:prstGeom prst="rect">
            <a:avLst/>
          </a:prstGeom>
        </p:spPr>
      </p:pic>
      <p:pic>
        <p:nvPicPr>
          <p:cNvPr id="57" name="Graphic 56" descr="Single gear with solid fill">
            <a:hlinkClick r:id="rId27" action="ppaction://hlinksldjump"/>
            <a:extLst>
              <a:ext uri="{FF2B5EF4-FFF2-40B4-BE49-F238E27FC236}">
                <a16:creationId xmlns:a16="http://schemas.microsoft.com/office/drawing/2014/main" id="{B7F45820-1149-4FB9-ADCF-A946344D0F38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204456" y="3734647"/>
            <a:ext cx="354048" cy="354048"/>
          </a:xfrm>
          <a:prstGeom prst="rect">
            <a:avLst/>
          </a:prstGeom>
        </p:spPr>
      </p:pic>
      <p:pic>
        <p:nvPicPr>
          <p:cNvPr id="58" name="Graphic 57" descr="Document with solid fill">
            <a:hlinkClick r:id="rId30" action="ppaction://hlinksldjump"/>
            <a:extLst>
              <a:ext uri="{FF2B5EF4-FFF2-40B4-BE49-F238E27FC236}">
                <a16:creationId xmlns:a16="http://schemas.microsoft.com/office/drawing/2014/main" id="{6FEA1FC4-E556-40F8-ADB7-6BBF7914A67B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rcRect/>
          <a:stretch/>
        </p:blipFill>
        <p:spPr>
          <a:xfrm>
            <a:off x="204456" y="4537754"/>
            <a:ext cx="354048" cy="354048"/>
          </a:xfrm>
          <a:prstGeom prst="rect">
            <a:avLst/>
          </a:prstGeom>
        </p:spPr>
      </p:pic>
      <p:pic>
        <p:nvPicPr>
          <p:cNvPr id="59" name="Graphic 58" descr="Video camera with solid fill">
            <a:hlinkClick r:id="rId33" action="ppaction://hlinksldjump"/>
            <a:extLst>
              <a:ext uri="{FF2B5EF4-FFF2-40B4-BE49-F238E27FC236}">
                <a16:creationId xmlns:a16="http://schemas.microsoft.com/office/drawing/2014/main" id="{9F49D0F7-1A15-4769-9BF3-688267D38D81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rcRect/>
          <a:stretch/>
        </p:blipFill>
        <p:spPr>
          <a:xfrm>
            <a:off x="232383" y="5345524"/>
            <a:ext cx="354048" cy="354048"/>
          </a:xfrm>
          <a:prstGeom prst="rect">
            <a:avLst/>
          </a:prstGeom>
        </p:spPr>
      </p:pic>
      <p:pic>
        <p:nvPicPr>
          <p:cNvPr id="60" name="Graphic 59" descr="Users with solid fill">
            <a:hlinkClick r:id="rId36" action="ppaction://hlinksldjump"/>
            <a:extLst>
              <a:ext uri="{FF2B5EF4-FFF2-40B4-BE49-F238E27FC236}">
                <a16:creationId xmlns:a16="http://schemas.microsoft.com/office/drawing/2014/main" id="{91D3624C-534D-4A6D-9270-B9F722A40BF3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236545" y="6148631"/>
            <a:ext cx="354048" cy="354048"/>
          </a:xfrm>
          <a:prstGeom prst="rect">
            <a:avLst/>
          </a:prstGeom>
        </p:spPr>
      </p:pic>
      <p:pic>
        <p:nvPicPr>
          <p:cNvPr id="61" name="Graphic 60" descr="Playbook with solid fill">
            <a:hlinkClick r:id="rId39" action="ppaction://hlinksldjump"/>
            <a:extLst>
              <a:ext uri="{FF2B5EF4-FFF2-40B4-BE49-F238E27FC236}">
                <a16:creationId xmlns:a16="http://schemas.microsoft.com/office/drawing/2014/main" id="{02E918F5-232D-4B07-9B80-EA8788CE67F1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1"/>
              </a:ext>
            </a:extLst>
          </a:blip>
          <a:srcRect/>
          <a:stretch/>
        </p:blipFill>
        <p:spPr>
          <a:xfrm>
            <a:off x="204456" y="514625"/>
            <a:ext cx="354048" cy="354048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5B4E2054-3E21-4C5A-8783-D6BEA4A1F3D3}"/>
              </a:ext>
            </a:extLst>
          </p:cNvPr>
          <p:cNvSpPr txBox="1"/>
          <p:nvPr/>
        </p:nvSpPr>
        <p:spPr>
          <a:xfrm>
            <a:off x="1929590" y="91014"/>
            <a:ext cx="83328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Animating the game with Matplotlib</a:t>
            </a: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460F0746-F4F1-426E-A43D-1C6F3220CA9D}"/>
              </a:ext>
            </a:extLst>
          </p:cNvPr>
          <p:cNvPicPr>
            <a:picLocks noChangeAspect="1"/>
          </p:cNvPicPr>
          <p:nvPr/>
        </p:nvPicPr>
        <p:blipFill>
          <a:blip r:embed="rId42"/>
          <a:stretch>
            <a:fillRect/>
          </a:stretch>
        </p:blipFill>
        <p:spPr>
          <a:xfrm>
            <a:off x="1128079" y="1308164"/>
            <a:ext cx="10404942" cy="228216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E2158201-A8BF-4E58-B3B3-923D25EB6584}"/>
              </a:ext>
            </a:extLst>
          </p:cNvPr>
          <p:cNvSpPr txBox="1"/>
          <p:nvPr/>
        </p:nvSpPr>
        <p:spPr>
          <a:xfrm>
            <a:off x="1301970" y="1536380"/>
            <a:ext cx="5356893" cy="507831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endParaRPr lang="en-GB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sz="2400" b="1" dirty="0" err="1">
                <a:solidFill>
                  <a:schemeClr val="bg1"/>
                </a:solidFill>
                <a:latin typeface="Segoe UI"/>
                <a:cs typeface="Segoe UI"/>
              </a:rPr>
              <a:t>Game_loop</a:t>
            </a:r>
            <a:r>
              <a:rPr lang="en-GB" sz="2400" dirty="0">
                <a:solidFill>
                  <a:schemeClr val="bg1"/>
                </a:solidFill>
                <a:latin typeface="Segoe UI"/>
                <a:cs typeface="Segoe UI"/>
              </a:rPr>
              <a:t> function with “</a:t>
            </a:r>
            <a:r>
              <a:rPr lang="en-GB" sz="2400" b="1" dirty="0">
                <a:solidFill>
                  <a:schemeClr val="bg1"/>
                </a:solidFill>
                <a:latin typeface="Segoe UI"/>
                <a:cs typeface="Segoe UI"/>
              </a:rPr>
              <a:t>display</a:t>
            </a:r>
            <a:r>
              <a:rPr lang="en-GB" sz="2400" dirty="0">
                <a:solidFill>
                  <a:schemeClr val="bg1"/>
                </a:solidFill>
                <a:latin typeface="Segoe UI"/>
                <a:cs typeface="Segoe UI"/>
              </a:rPr>
              <a:t>” set to false, used to determine how many frames the animation should run: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sz="2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sz="2400" dirty="0">
                <a:solidFill>
                  <a:schemeClr val="bg1"/>
                </a:solidFill>
                <a:latin typeface="Segoe UI"/>
                <a:cs typeface="Segoe UI"/>
              </a:rPr>
              <a:t>We set repeat to False, so it stops after having shown the animation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sz="2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sz="2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sz="2400" dirty="0">
                <a:solidFill>
                  <a:schemeClr val="bg1"/>
                </a:solidFill>
                <a:latin typeface="Segoe UI"/>
                <a:cs typeface="Segoe UI"/>
              </a:rPr>
              <a:t>Now, the code shows the animation: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GB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GB" dirty="0"/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42682642-5079-407C-B2F3-33A4CD1FFC48}"/>
              </a:ext>
            </a:extLst>
          </p:cNvPr>
          <p:cNvPicPr>
            <a:picLocks noChangeAspect="1"/>
          </p:cNvPicPr>
          <p:nvPr/>
        </p:nvPicPr>
        <p:blipFill>
          <a:blip r:embed="rId43"/>
          <a:stretch>
            <a:fillRect/>
          </a:stretch>
        </p:blipFill>
        <p:spPr>
          <a:xfrm>
            <a:off x="7206628" y="3133725"/>
            <a:ext cx="4714875" cy="295275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A8103D37-8FF8-456A-95D4-3E3D66506A6B}"/>
              </a:ext>
            </a:extLst>
          </p:cNvPr>
          <p:cNvPicPr>
            <a:picLocks noChangeAspect="1"/>
          </p:cNvPicPr>
          <p:nvPr/>
        </p:nvPicPr>
        <p:blipFill>
          <a:blip r:embed="rId44"/>
          <a:stretch>
            <a:fillRect/>
          </a:stretch>
        </p:blipFill>
        <p:spPr>
          <a:xfrm>
            <a:off x="8046952" y="5110177"/>
            <a:ext cx="2215601" cy="621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9356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41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0B0A8F7D-3087-4FC9-8207-7E0CD4431FF0}"/>
              </a:ext>
            </a:extLst>
          </p:cNvPr>
          <p:cNvGrpSpPr/>
          <p:nvPr/>
        </p:nvGrpSpPr>
        <p:grpSpPr>
          <a:xfrm>
            <a:off x="-508892" y="6077932"/>
            <a:ext cx="498651" cy="498651"/>
            <a:chOff x="-828000" y="5538067"/>
            <a:chExt cx="828000" cy="828000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13A1E356-7232-4B62-9B34-A66473B1802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28000" y="5538067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7" name="Graphic 36" descr="Users with solid fill">
              <a:extLst>
                <a:ext uri="{FF2B5EF4-FFF2-40B4-BE49-F238E27FC236}">
                  <a16:creationId xmlns:a16="http://schemas.microsoft.com/office/drawing/2014/main" id="{005EE129-0133-45AE-9896-93CD90EDDD5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-707949" y="5660944"/>
              <a:ext cx="587889" cy="587889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2252304-2EC9-4E17-9C24-01B88802A3D1}"/>
              </a:ext>
            </a:extLst>
          </p:cNvPr>
          <p:cNvGrpSpPr/>
          <p:nvPr/>
        </p:nvGrpSpPr>
        <p:grpSpPr>
          <a:xfrm>
            <a:off x="-508892" y="3663801"/>
            <a:ext cx="498651" cy="498651"/>
            <a:chOff x="-828000" y="4282177"/>
            <a:chExt cx="828000" cy="828000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4D04EF55-496F-4B9D-86F3-3F7AD58ADF4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28000" y="4282177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0" name="Graphic 39" descr="Single gear with solid fill">
              <a:extLst>
                <a:ext uri="{FF2B5EF4-FFF2-40B4-BE49-F238E27FC236}">
                  <a16:creationId xmlns:a16="http://schemas.microsoft.com/office/drawing/2014/main" id="{25FA5588-B7CF-443C-8D3C-22B0B7BEDE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-707948" y="4404350"/>
              <a:ext cx="587889" cy="587889"/>
            </a:xfrm>
            <a:prstGeom prst="rect">
              <a:avLst/>
            </a:prstGeom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E6797FD6-6A68-4977-8856-619111F28869}"/>
              </a:ext>
            </a:extLst>
          </p:cNvPr>
          <p:cNvGrpSpPr/>
          <p:nvPr/>
        </p:nvGrpSpPr>
        <p:grpSpPr>
          <a:xfrm>
            <a:off x="-508892" y="2054379"/>
            <a:ext cx="498651" cy="498651"/>
            <a:chOff x="-828000" y="1770401"/>
            <a:chExt cx="828000" cy="828000"/>
          </a:xfrm>
        </p:grpSpPr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1F7A2BAE-5243-4E57-B1CC-58A7CAD9787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28000" y="1770401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2" name="Graphic 41" descr="Donut with solid fill">
              <a:extLst>
                <a:ext uri="{FF2B5EF4-FFF2-40B4-BE49-F238E27FC236}">
                  <a16:creationId xmlns:a16="http://schemas.microsoft.com/office/drawing/2014/main" id="{BF64797A-5AEA-463F-9444-5AB253A1545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-707946" y="1891162"/>
              <a:ext cx="587889" cy="587889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203B8967-AC56-43C1-8754-6E6099970BCE}"/>
              </a:ext>
            </a:extLst>
          </p:cNvPr>
          <p:cNvGrpSpPr/>
          <p:nvPr/>
        </p:nvGrpSpPr>
        <p:grpSpPr>
          <a:xfrm>
            <a:off x="-508892" y="2859090"/>
            <a:ext cx="498651" cy="498651"/>
            <a:chOff x="714893" y="514511"/>
            <a:chExt cx="828000" cy="828000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279F717A-6A35-481E-8AC0-BAE0FC4373E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4893" y="514511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5" name="Graphic 44" descr="Lightbulb with solid fill">
              <a:extLst>
                <a:ext uri="{FF2B5EF4-FFF2-40B4-BE49-F238E27FC236}">
                  <a16:creationId xmlns:a16="http://schemas.microsoft.com/office/drawing/2014/main" id="{384BAF4B-893C-4673-8987-4B0D5B3B397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34948" y="634566"/>
              <a:ext cx="587889" cy="587889"/>
            </a:xfrm>
            <a:prstGeom prst="rect">
              <a:avLst/>
            </a:prstGeom>
          </p:spPr>
        </p:pic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B6C7BA55-A614-4732-BE04-27C948B22BEF}"/>
              </a:ext>
            </a:extLst>
          </p:cNvPr>
          <p:cNvGrpSpPr/>
          <p:nvPr/>
        </p:nvGrpSpPr>
        <p:grpSpPr>
          <a:xfrm>
            <a:off x="-508892" y="4468512"/>
            <a:ext cx="498651" cy="498651"/>
            <a:chOff x="5682000" y="3015000"/>
            <a:chExt cx="828000" cy="828000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2757E13F-ABCC-4DD2-BE02-9057C549BE9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82000" y="3015000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8" name="Graphic 47" descr="Document with solid fill">
              <a:extLst>
                <a:ext uri="{FF2B5EF4-FFF2-40B4-BE49-F238E27FC236}">
                  <a16:creationId xmlns:a16="http://schemas.microsoft.com/office/drawing/2014/main" id="{A63037F9-72DF-453F-8234-4938672B21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/>
          </p:blipFill>
          <p:spPr>
            <a:xfrm>
              <a:off x="5802050" y="3135055"/>
              <a:ext cx="587889" cy="587889"/>
            </a:xfrm>
            <a:prstGeom prst="rect">
              <a:avLst/>
            </a:prstGeom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ECA8E6B-848F-4000-AE8B-FDF4CABDEEE9}"/>
              </a:ext>
            </a:extLst>
          </p:cNvPr>
          <p:cNvGrpSpPr/>
          <p:nvPr/>
        </p:nvGrpSpPr>
        <p:grpSpPr>
          <a:xfrm>
            <a:off x="-508892" y="5273223"/>
            <a:ext cx="498651" cy="498651"/>
            <a:chOff x="-828000" y="1770401"/>
            <a:chExt cx="828000" cy="828000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6D390615-99CB-4020-81A5-5437E19D6FF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28000" y="1770401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5" name="Graphic 24" descr="Video camera with solid fill">
              <a:extLst>
                <a:ext uri="{FF2B5EF4-FFF2-40B4-BE49-F238E27FC236}">
                  <a16:creationId xmlns:a16="http://schemas.microsoft.com/office/drawing/2014/main" id="{1267D133-0EBF-49CD-9553-95D1A20D4DF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/>
            <a:stretch/>
          </p:blipFill>
          <p:spPr>
            <a:xfrm>
              <a:off x="-707946" y="1891162"/>
              <a:ext cx="587889" cy="587889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D2FD49AF-AF20-439D-B719-3370381B5B1E}"/>
              </a:ext>
            </a:extLst>
          </p:cNvPr>
          <p:cNvGrpSpPr/>
          <p:nvPr/>
        </p:nvGrpSpPr>
        <p:grpSpPr>
          <a:xfrm>
            <a:off x="-508892" y="1249668"/>
            <a:ext cx="498651" cy="498651"/>
            <a:chOff x="-828000" y="1770401"/>
            <a:chExt cx="828000" cy="828000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E05B0C7B-CEE9-4F22-894D-E6A0B18DE68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28000" y="1770401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1" name="Graphic 30" descr="Table with solid fill">
              <a:extLst>
                <a:ext uri="{FF2B5EF4-FFF2-40B4-BE49-F238E27FC236}">
                  <a16:creationId xmlns:a16="http://schemas.microsoft.com/office/drawing/2014/main" id="{730312E5-8AA2-4971-8E7E-2465BBF15CB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rcRect/>
            <a:stretch/>
          </p:blipFill>
          <p:spPr>
            <a:xfrm>
              <a:off x="-707946" y="1891162"/>
              <a:ext cx="587889" cy="587889"/>
            </a:xfrm>
            <a:prstGeom prst="rect">
              <a:avLst/>
            </a:prstGeom>
          </p:spPr>
        </p:pic>
      </p:grp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A1923538-FEE3-4D49-9E62-A0188A531385}"/>
              </a:ext>
            </a:extLst>
          </p:cNvPr>
          <p:cNvSpPr/>
          <p:nvPr/>
        </p:nvSpPr>
        <p:spPr>
          <a:xfrm rot="10800000">
            <a:off x="-2" y="-5562580"/>
            <a:ext cx="762963" cy="12487160"/>
          </a:xfrm>
          <a:custGeom>
            <a:avLst/>
            <a:gdLst>
              <a:gd name="connsiteX0" fmla="*/ 0 w 1128889"/>
              <a:gd name="connsiteY0" fmla="*/ 17971475 h 17971475"/>
              <a:gd name="connsiteX1" fmla="*/ 0 w 1128889"/>
              <a:gd name="connsiteY1" fmla="*/ 9910855 h 17971475"/>
              <a:gd name="connsiteX2" fmla="*/ 533251 w 1128889"/>
              <a:gd name="connsiteY2" fmla="*/ 8955490 h 17971475"/>
              <a:gd name="connsiteX3" fmla="*/ 0 w 1128889"/>
              <a:gd name="connsiteY3" fmla="*/ 8000124 h 17971475"/>
              <a:gd name="connsiteX4" fmla="*/ 0 w 1128889"/>
              <a:gd name="connsiteY4" fmla="*/ 0 h 17971475"/>
              <a:gd name="connsiteX5" fmla="*/ 1128889 w 1128889"/>
              <a:gd name="connsiteY5" fmla="*/ 0 h 17971475"/>
              <a:gd name="connsiteX6" fmla="*/ 1128889 w 1128889"/>
              <a:gd name="connsiteY6" fmla="*/ 17971475 h 17971475"/>
              <a:gd name="connsiteX0" fmla="*/ 0 w 1128889"/>
              <a:gd name="connsiteY0" fmla="*/ 17971475 h 17971475"/>
              <a:gd name="connsiteX1" fmla="*/ 0 w 1128889"/>
              <a:gd name="connsiteY1" fmla="*/ 9910855 h 17971475"/>
              <a:gd name="connsiteX2" fmla="*/ 533251 w 1128889"/>
              <a:gd name="connsiteY2" fmla="*/ 8955490 h 17971475"/>
              <a:gd name="connsiteX3" fmla="*/ 0 w 1128889"/>
              <a:gd name="connsiteY3" fmla="*/ 8000124 h 17971475"/>
              <a:gd name="connsiteX4" fmla="*/ 0 w 1128889"/>
              <a:gd name="connsiteY4" fmla="*/ 0 h 17971475"/>
              <a:gd name="connsiteX5" fmla="*/ 1128889 w 1128889"/>
              <a:gd name="connsiteY5" fmla="*/ 0 h 17971475"/>
              <a:gd name="connsiteX6" fmla="*/ 1128889 w 1128889"/>
              <a:gd name="connsiteY6" fmla="*/ 17971475 h 17971475"/>
              <a:gd name="connsiteX7" fmla="*/ 0 w 1128889"/>
              <a:gd name="connsiteY7" fmla="*/ 17971475 h 17971475"/>
              <a:gd name="connsiteX0" fmla="*/ 8 w 1128897"/>
              <a:gd name="connsiteY0" fmla="*/ 17971475 h 17971475"/>
              <a:gd name="connsiteX1" fmla="*/ 8 w 1128897"/>
              <a:gd name="connsiteY1" fmla="*/ 9910855 h 17971475"/>
              <a:gd name="connsiteX2" fmla="*/ 533259 w 1128897"/>
              <a:gd name="connsiteY2" fmla="*/ 8955490 h 17971475"/>
              <a:gd name="connsiteX3" fmla="*/ 8 w 1128897"/>
              <a:gd name="connsiteY3" fmla="*/ 8000124 h 17971475"/>
              <a:gd name="connsiteX4" fmla="*/ 8 w 1128897"/>
              <a:gd name="connsiteY4" fmla="*/ 0 h 17971475"/>
              <a:gd name="connsiteX5" fmla="*/ 1128897 w 1128897"/>
              <a:gd name="connsiteY5" fmla="*/ 0 h 17971475"/>
              <a:gd name="connsiteX6" fmla="*/ 1128897 w 1128897"/>
              <a:gd name="connsiteY6" fmla="*/ 17971475 h 17971475"/>
              <a:gd name="connsiteX7" fmla="*/ 8 w 1128897"/>
              <a:gd name="connsiteY7" fmla="*/ 17971475 h 17971475"/>
              <a:gd name="connsiteX0" fmla="*/ 296 w 1129185"/>
              <a:gd name="connsiteY0" fmla="*/ 17971475 h 17971475"/>
              <a:gd name="connsiteX1" fmla="*/ 296 w 1129185"/>
              <a:gd name="connsiteY1" fmla="*/ 9910855 h 17971475"/>
              <a:gd name="connsiteX2" fmla="*/ 533547 w 1129185"/>
              <a:gd name="connsiteY2" fmla="*/ 8955490 h 17971475"/>
              <a:gd name="connsiteX3" fmla="*/ 296 w 1129185"/>
              <a:gd name="connsiteY3" fmla="*/ 8000124 h 17971475"/>
              <a:gd name="connsiteX4" fmla="*/ 296 w 1129185"/>
              <a:gd name="connsiteY4" fmla="*/ 0 h 17971475"/>
              <a:gd name="connsiteX5" fmla="*/ 1129185 w 1129185"/>
              <a:gd name="connsiteY5" fmla="*/ 0 h 17971475"/>
              <a:gd name="connsiteX6" fmla="*/ 1129185 w 1129185"/>
              <a:gd name="connsiteY6" fmla="*/ 17971475 h 17971475"/>
              <a:gd name="connsiteX7" fmla="*/ 296 w 1129185"/>
              <a:gd name="connsiteY7" fmla="*/ 17971475 h 17971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29185" h="17971475">
                <a:moveTo>
                  <a:pt x="296" y="17971475"/>
                </a:moveTo>
                <a:cubicBezTo>
                  <a:pt x="296" y="15284602"/>
                  <a:pt x="-370" y="10451471"/>
                  <a:pt x="296" y="9910855"/>
                </a:cubicBezTo>
                <a:cubicBezTo>
                  <a:pt x="962" y="9370239"/>
                  <a:pt x="524554" y="9386635"/>
                  <a:pt x="533547" y="8955490"/>
                </a:cubicBezTo>
                <a:cubicBezTo>
                  <a:pt x="542540" y="8524345"/>
                  <a:pt x="-2259" y="8524641"/>
                  <a:pt x="296" y="8000124"/>
                </a:cubicBezTo>
                <a:cubicBezTo>
                  <a:pt x="2851" y="7475607"/>
                  <a:pt x="296" y="2666708"/>
                  <a:pt x="296" y="0"/>
                </a:cubicBezTo>
                <a:lnTo>
                  <a:pt x="1129185" y="0"/>
                </a:lnTo>
                <a:lnTo>
                  <a:pt x="1129185" y="17971475"/>
                </a:lnTo>
                <a:lnTo>
                  <a:pt x="296" y="1797147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0C93D8D-E8F7-42EB-9485-4B9B2A3B7829}"/>
              </a:ext>
            </a:extLst>
          </p:cNvPr>
          <p:cNvGrpSpPr/>
          <p:nvPr/>
        </p:nvGrpSpPr>
        <p:grpSpPr>
          <a:xfrm>
            <a:off x="517638" y="444957"/>
            <a:ext cx="498651" cy="498651"/>
            <a:chOff x="5004121" y="229042"/>
            <a:chExt cx="828000" cy="828000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21DE8D81-F973-4135-8F69-98E9D1D01D3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04121" y="229042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8" name="Graphic 27" descr="Playbook with solid fill">
              <a:extLst>
                <a:ext uri="{FF2B5EF4-FFF2-40B4-BE49-F238E27FC236}">
                  <a16:creationId xmlns:a16="http://schemas.microsoft.com/office/drawing/2014/main" id="{CDDB901C-52B0-4D90-9A37-D0668D13EEFD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rcRect/>
            <a:stretch/>
          </p:blipFill>
          <p:spPr>
            <a:xfrm>
              <a:off x="5124175" y="349803"/>
              <a:ext cx="587889" cy="587889"/>
            </a:xfrm>
            <a:prstGeom prst="rect">
              <a:avLst/>
            </a:prstGeom>
          </p:spPr>
        </p:pic>
      </p:grpSp>
      <p:pic>
        <p:nvPicPr>
          <p:cNvPr id="43" name="Graphic 42" descr="Table with solid fill">
            <a:hlinkClick r:id="rId18" action="ppaction://hlinksldjump"/>
            <a:extLst>
              <a:ext uri="{FF2B5EF4-FFF2-40B4-BE49-F238E27FC236}">
                <a16:creationId xmlns:a16="http://schemas.microsoft.com/office/drawing/2014/main" id="{2EE7B121-63D2-4D34-9025-FDB2979454AC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/>
        </p:blipFill>
        <p:spPr>
          <a:xfrm>
            <a:off x="204456" y="1322395"/>
            <a:ext cx="354048" cy="354048"/>
          </a:xfrm>
          <a:prstGeom prst="rect">
            <a:avLst/>
          </a:prstGeom>
        </p:spPr>
      </p:pic>
      <p:pic>
        <p:nvPicPr>
          <p:cNvPr id="55" name="Graphic 54" descr="Donut with solid fill">
            <a:hlinkClick r:id="rId21" action="ppaction://hlinksldjump"/>
            <a:extLst>
              <a:ext uri="{FF2B5EF4-FFF2-40B4-BE49-F238E27FC236}">
                <a16:creationId xmlns:a16="http://schemas.microsoft.com/office/drawing/2014/main" id="{B5DF935D-E7CE-4094-B4FB-4328CA5D50AF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rcRect/>
          <a:stretch/>
        </p:blipFill>
        <p:spPr>
          <a:xfrm>
            <a:off x="204456" y="2125737"/>
            <a:ext cx="354048" cy="354048"/>
          </a:xfrm>
          <a:prstGeom prst="rect">
            <a:avLst/>
          </a:prstGeom>
        </p:spPr>
      </p:pic>
      <p:pic>
        <p:nvPicPr>
          <p:cNvPr id="56" name="Graphic 55" descr="Lightbulb with solid fill">
            <a:hlinkClick r:id="rId24" action="ppaction://hlinksldjump"/>
            <a:extLst>
              <a:ext uri="{FF2B5EF4-FFF2-40B4-BE49-F238E27FC236}">
                <a16:creationId xmlns:a16="http://schemas.microsoft.com/office/drawing/2014/main" id="{DEFBE813-E1D8-45AD-8A56-9BCA5F6974A4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04456" y="2929079"/>
            <a:ext cx="354048" cy="354048"/>
          </a:xfrm>
          <a:prstGeom prst="rect">
            <a:avLst/>
          </a:prstGeom>
        </p:spPr>
      </p:pic>
      <p:pic>
        <p:nvPicPr>
          <p:cNvPr id="57" name="Graphic 56" descr="Single gear with solid fill">
            <a:hlinkClick r:id="rId27" action="ppaction://hlinksldjump"/>
            <a:extLst>
              <a:ext uri="{FF2B5EF4-FFF2-40B4-BE49-F238E27FC236}">
                <a16:creationId xmlns:a16="http://schemas.microsoft.com/office/drawing/2014/main" id="{B7F45820-1149-4FB9-ADCF-A946344D0F38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204456" y="3734647"/>
            <a:ext cx="354048" cy="354048"/>
          </a:xfrm>
          <a:prstGeom prst="rect">
            <a:avLst/>
          </a:prstGeom>
        </p:spPr>
      </p:pic>
      <p:pic>
        <p:nvPicPr>
          <p:cNvPr id="58" name="Graphic 57" descr="Document with solid fill">
            <a:hlinkClick r:id="rId30" action="ppaction://hlinksldjump"/>
            <a:extLst>
              <a:ext uri="{FF2B5EF4-FFF2-40B4-BE49-F238E27FC236}">
                <a16:creationId xmlns:a16="http://schemas.microsoft.com/office/drawing/2014/main" id="{6FEA1FC4-E556-40F8-ADB7-6BBF7914A67B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rcRect/>
          <a:stretch/>
        </p:blipFill>
        <p:spPr>
          <a:xfrm>
            <a:off x="204456" y="4537754"/>
            <a:ext cx="354048" cy="354048"/>
          </a:xfrm>
          <a:prstGeom prst="rect">
            <a:avLst/>
          </a:prstGeom>
        </p:spPr>
      </p:pic>
      <p:pic>
        <p:nvPicPr>
          <p:cNvPr id="59" name="Graphic 58" descr="Video camera with solid fill">
            <a:hlinkClick r:id="rId33" action="ppaction://hlinksldjump"/>
            <a:extLst>
              <a:ext uri="{FF2B5EF4-FFF2-40B4-BE49-F238E27FC236}">
                <a16:creationId xmlns:a16="http://schemas.microsoft.com/office/drawing/2014/main" id="{9F49D0F7-1A15-4769-9BF3-688267D38D81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rcRect/>
          <a:stretch/>
        </p:blipFill>
        <p:spPr>
          <a:xfrm>
            <a:off x="232383" y="5345524"/>
            <a:ext cx="354048" cy="354048"/>
          </a:xfrm>
          <a:prstGeom prst="rect">
            <a:avLst/>
          </a:prstGeom>
        </p:spPr>
      </p:pic>
      <p:pic>
        <p:nvPicPr>
          <p:cNvPr id="60" name="Graphic 59" descr="Users with solid fill">
            <a:hlinkClick r:id="rId36" action="ppaction://hlinksldjump"/>
            <a:extLst>
              <a:ext uri="{FF2B5EF4-FFF2-40B4-BE49-F238E27FC236}">
                <a16:creationId xmlns:a16="http://schemas.microsoft.com/office/drawing/2014/main" id="{91D3624C-534D-4A6D-9270-B9F722A40BF3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236545" y="6148631"/>
            <a:ext cx="354048" cy="354048"/>
          </a:xfrm>
          <a:prstGeom prst="rect">
            <a:avLst/>
          </a:prstGeom>
        </p:spPr>
      </p:pic>
      <p:pic>
        <p:nvPicPr>
          <p:cNvPr id="50" name="Graphic 49" descr="Playbook with solid fill">
            <a:hlinkClick r:id="rId39" action="ppaction://hlinksldjump"/>
            <a:extLst>
              <a:ext uri="{FF2B5EF4-FFF2-40B4-BE49-F238E27FC236}">
                <a16:creationId xmlns:a16="http://schemas.microsoft.com/office/drawing/2014/main" id="{12BD2DD2-CED4-494F-9702-63C7CA49D5E8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1"/>
              </a:ext>
            </a:extLst>
          </a:blip>
          <a:srcRect/>
          <a:stretch/>
        </p:blipFill>
        <p:spPr>
          <a:xfrm>
            <a:off x="204456" y="514625"/>
            <a:ext cx="354048" cy="35404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4F1119-C019-48E6-BE2E-D81F1EF9F1B9}"/>
              </a:ext>
            </a:extLst>
          </p:cNvPr>
          <p:cNvSpPr txBox="1"/>
          <p:nvPr/>
        </p:nvSpPr>
        <p:spPr>
          <a:xfrm>
            <a:off x="2704956" y="314460"/>
            <a:ext cx="75136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 is Conway’s Game of Life?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4EB48E-5CFE-47F2-A980-409D5CB9E948}"/>
              </a:ext>
            </a:extLst>
          </p:cNvPr>
          <p:cNvSpPr txBox="1"/>
          <p:nvPr/>
        </p:nvSpPr>
        <p:spPr>
          <a:xfrm>
            <a:off x="1133231" y="1521053"/>
            <a:ext cx="4009292" cy="452431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bg1"/>
                </a:solidFill>
                <a:latin typeface="Segoe UI"/>
                <a:cs typeface="Segoe UI"/>
              </a:rPr>
              <a:t>Cellular automaton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bg1"/>
                </a:solidFill>
                <a:latin typeface="Segoe UI"/>
                <a:cs typeface="Segoe UI"/>
              </a:rPr>
              <a:t>A cell  is defined relative to its </a:t>
            </a:r>
            <a:r>
              <a:rPr lang="en-US" sz="2400" dirty="0" err="1">
                <a:solidFill>
                  <a:schemeClr val="bg1"/>
                </a:solidFill>
                <a:latin typeface="Segoe UI"/>
                <a:cs typeface="Segoe UI"/>
              </a:rPr>
              <a:t>neighbours</a:t>
            </a:r>
            <a:endParaRPr lang="en-US" sz="2400" dirty="0">
              <a:solidFill>
                <a:schemeClr val="bg1"/>
              </a:solidFill>
              <a:latin typeface="Segoe UI"/>
              <a:cs typeface="Segoe UI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bg1"/>
                </a:solidFill>
                <a:latin typeface="Segoe UI"/>
                <a:cs typeface="Segoe UI"/>
              </a:rPr>
              <a:t>A fixed set of rules dictates how the cells will interact through generations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bg1"/>
                </a:solidFill>
                <a:latin typeface="Segoe UI"/>
                <a:cs typeface="Segoe UI"/>
              </a:rPr>
              <a:t>Zero-player game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bg1"/>
                </a:solidFill>
                <a:latin typeface="Segoe UI"/>
                <a:cs typeface="Segoe UI"/>
              </a:rPr>
              <a:t>Only way to change its outcome is to change the original configuration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2CA6DC8-D345-469A-9645-CED84367021B}"/>
              </a:ext>
            </a:extLst>
          </p:cNvPr>
          <p:cNvPicPr>
            <a:picLocks noChangeAspect="1"/>
          </p:cNvPicPr>
          <p:nvPr/>
        </p:nvPicPr>
        <p:blipFill>
          <a:blip r:embed="rId42"/>
          <a:stretch>
            <a:fillRect/>
          </a:stretch>
        </p:blipFill>
        <p:spPr>
          <a:xfrm>
            <a:off x="6471822" y="1249668"/>
            <a:ext cx="3524801" cy="232006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8E9B246-43C5-456F-868A-94F5643955F6}"/>
              </a:ext>
            </a:extLst>
          </p:cNvPr>
          <p:cNvPicPr>
            <a:picLocks noChangeAspect="1"/>
          </p:cNvPicPr>
          <p:nvPr/>
        </p:nvPicPr>
        <p:blipFill>
          <a:blip r:embed="rId43"/>
          <a:stretch>
            <a:fillRect/>
          </a:stretch>
        </p:blipFill>
        <p:spPr>
          <a:xfrm>
            <a:off x="5997430" y="3911671"/>
            <a:ext cx="4539731" cy="2355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9446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775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0B0A8F7D-3087-4FC9-8207-7E0CD4431FF0}"/>
              </a:ext>
            </a:extLst>
          </p:cNvPr>
          <p:cNvGrpSpPr/>
          <p:nvPr/>
        </p:nvGrpSpPr>
        <p:grpSpPr>
          <a:xfrm>
            <a:off x="523876" y="6077932"/>
            <a:ext cx="498651" cy="498651"/>
            <a:chOff x="-828000" y="5538067"/>
            <a:chExt cx="828000" cy="828000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13A1E356-7232-4B62-9B34-A66473B1802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28000" y="5538067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7" name="Graphic 36" descr="Users with solid fill">
              <a:extLst>
                <a:ext uri="{FF2B5EF4-FFF2-40B4-BE49-F238E27FC236}">
                  <a16:creationId xmlns:a16="http://schemas.microsoft.com/office/drawing/2014/main" id="{005EE129-0133-45AE-9896-93CD90EDDD5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-707949" y="5660944"/>
              <a:ext cx="587889" cy="587889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2252304-2EC9-4E17-9C24-01B88802A3D1}"/>
              </a:ext>
            </a:extLst>
          </p:cNvPr>
          <p:cNvGrpSpPr/>
          <p:nvPr/>
        </p:nvGrpSpPr>
        <p:grpSpPr>
          <a:xfrm>
            <a:off x="-508892" y="3663801"/>
            <a:ext cx="498651" cy="498651"/>
            <a:chOff x="-828000" y="4282177"/>
            <a:chExt cx="828000" cy="828000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4D04EF55-496F-4B9D-86F3-3F7AD58ADF4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28000" y="4282177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0" name="Graphic 39" descr="Single gear with solid fill">
              <a:extLst>
                <a:ext uri="{FF2B5EF4-FFF2-40B4-BE49-F238E27FC236}">
                  <a16:creationId xmlns:a16="http://schemas.microsoft.com/office/drawing/2014/main" id="{25FA5588-B7CF-443C-8D3C-22B0B7BEDE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-707948" y="4404350"/>
              <a:ext cx="587889" cy="587889"/>
            </a:xfrm>
            <a:prstGeom prst="rect">
              <a:avLst/>
            </a:prstGeom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E6797FD6-6A68-4977-8856-619111F28869}"/>
              </a:ext>
            </a:extLst>
          </p:cNvPr>
          <p:cNvGrpSpPr/>
          <p:nvPr/>
        </p:nvGrpSpPr>
        <p:grpSpPr>
          <a:xfrm>
            <a:off x="-508892" y="2054379"/>
            <a:ext cx="498651" cy="498651"/>
            <a:chOff x="-828000" y="1770401"/>
            <a:chExt cx="828000" cy="828000"/>
          </a:xfrm>
        </p:grpSpPr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1F7A2BAE-5243-4E57-B1CC-58A7CAD9787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28000" y="1770401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2" name="Graphic 41" descr="Donut with solid fill">
              <a:extLst>
                <a:ext uri="{FF2B5EF4-FFF2-40B4-BE49-F238E27FC236}">
                  <a16:creationId xmlns:a16="http://schemas.microsoft.com/office/drawing/2014/main" id="{BF64797A-5AEA-463F-9444-5AB253A1545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-707946" y="1891162"/>
              <a:ext cx="587889" cy="587889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203B8967-AC56-43C1-8754-6E6099970BCE}"/>
              </a:ext>
            </a:extLst>
          </p:cNvPr>
          <p:cNvGrpSpPr/>
          <p:nvPr/>
        </p:nvGrpSpPr>
        <p:grpSpPr>
          <a:xfrm>
            <a:off x="-508892" y="2859090"/>
            <a:ext cx="498651" cy="498651"/>
            <a:chOff x="714893" y="514511"/>
            <a:chExt cx="828000" cy="828000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279F717A-6A35-481E-8AC0-BAE0FC4373E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4893" y="514511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5" name="Graphic 44" descr="Lightbulb with solid fill">
              <a:extLst>
                <a:ext uri="{FF2B5EF4-FFF2-40B4-BE49-F238E27FC236}">
                  <a16:creationId xmlns:a16="http://schemas.microsoft.com/office/drawing/2014/main" id="{384BAF4B-893C-4673-8987-4B0D5B3B397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34948" y="634566"/>
              <a:ext cx="587889" cy="587889"/>
            </a:xfrm>
            <a:prstGeom prst="rect">
              <a:avLst/>
            </a:prstGeom>
          </p:spPr>
        </p:pic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B6C7BA55-A614-4732-BE04-27C948B22BEF}"/>
              </a:ext>
            </a:extLst>
          </p:cNvPr>
          <p:cNvGrpSpPr/>
          <p:nvPr/>
        </p:nvGrpSpPr>
        <p:grpSpPr>
          <a:xfrm>
            <a:off x="-508892" y="4468512"/>
            <a:ext cx="498651" cy="498651"/>
            <a:chOff x="5682000" y="3015000"/>
            <a:chExt cx="828000" cy="828000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2757E13F-ABCC-4DD2-BE02-9057C549BE9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82000" y="3015000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8" name="Graphic 47" descr="Document with solid fill">
              <a:extLst>
                <a:ext uri="{FF2B5EF4-FFF2-40B4-BE49-F238E27FC236}">
                  <a16:creationId xmlns:a16="http://schemas.microsoft.com/office/drawing/2014/main" id="{A63037F9-72DF-453F-8234-4938672B21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/>
          </p:blipFill>
          <p:spPr>
            <a:xfrm>
              <a:off x="5802050" y="3135055"/>
              <a:ext cx="587889" cy="587889"/>
            </a:xfrm>
            <a:prstGeom prst="rect">
              <a:avLst/>
            </a:prstGeom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ECA8E6B-848F-4000-AE8B-FDF4CABDEEE9}"/>
              </a:ext>
            </a:extLst>
          </p:cNvPr>
          <p:cNvGrpSpPr/>
          <p:nvPr/>
        </p:nvGrpSpPr>
        <p:grpSpPr>
          <a:xfrm>
            <a:off x="-508892" y="5273223"/>
            <a:ext cx="498651" cy="498651"/>
            <a:chOff x="-828000" y="1770401"/>
            <a:chExt cx="828000" cy="828000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6D390615-99CB-4020-81A5-5437E19D6FF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28000" y="1770401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5" name="Graphic 24" descr="Video camera with solid fill">
              <a:extLst>
                <a:ext uri="{FF2B5EF4-FFF2-40B4-BE49-F238E27FC236}">
                  <a16:creationId xmlns:a16="http://schemas.microsoft.com/office/drawing/2014/main" id="{1267D133-0EBF-49CD-9553-95D1A20D4DF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/>
            <a:stretch/>
          </p:blipFill>
          <p:spPr>
            <a:xfrm>
              <a:off x="-707946" y="1891162"/>
              <a:ext cx="587889" cy="587889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D2FD49AF-AF20-439D-B719-3370381B5B1E}"/>
              </a:ext>
            </a:extLst>
          </p:cNvPr>
          <p:cNvGrpSpPr/>
          <p:nvPr/>
        </p:nvGrpSpPr>
        <p:grpSpPr>
          <a:xfrm>
            <a:off x="-508892" y="1249668"/>
            <a:ext cx="498651" cy="498651"/>
            <a:chOff x="-828000" y="1770401"/>
            <a:chExt cx="828000" cy="828000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E05B0C7B-CEE9-4F22-894D-E6A0B18DE68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28000" y="1770401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1" name="Graphic 30" descr="Table with solid fill">
              <a:extLst>
                <a:ext uri="{FF2B5EF4-FFF2-40B4-BE49-F238E27FC236}">
                  <a16:creationId xmlns:a16="http://schemas.microsoft.com/office/drawing/2014/main" id="{730312E5-8AA2-4971-8E7E-2465BBF15CB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rcRect/>
            <a:stretch/>
          </p:blipFill>
          <p:spPr>
            <a:xfrm>
              <a:off x="-707946" y="1891162"/>
              <a:ext cx="587889" cy="587889"/>
            </a:xfrm>
            <a:prstGeom prst="rect">
              <a:avLst/>
            </a:prstGeom>
          </p:spPr>
        </p:pic>
      </p:grp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A1923538-FEE3-4D49-9E62-A0188A531385}"/>
              </a:ext>
            </a:extLst>
          </p:cNvPr>
          <p:cNvSpPr/>
          <p:nvPr/>
        </p:nvSpPr>
        <p:spPr>
          <a:xfrm rot="10800000">
            <a:off x="-2" y="-77639"/>
            <a:ext cx="762963" cy="12740904"/>
          </a:xfrm>
          <a:custGeom>
            <a:avLst/>
            <a:gdLst>
              <a:gd name="connsiteX0" fmla="*/ 0 w 1128889"/>
              <a:gd name="connsiteY0" fmla="*/ 17971475 h 17971475"/>
              <a:gd name="connsiteX1" fmla="*/ 0 w 1128889"/>
              <a:gd name="connsiteY1" fmla="*/ 9910855 h 17971475"/>
              <a:gd name="connsiteX2" fmla="*/ 533251 w 1128889"/>
              <a:gd name="connsiteY2" fmla="*/ 8955490 h 17971475"/>
              <a:gd name="connsiteX3" fmla="*/ 0 w 1128889"/>
              <a:gd name="connsiteY3" fmla="*/ 8000124 h 17971475"/>
              <a:gd name="connsiteX4" fmla="*/ 0 w 1128889"/>
              <a:gd name="connsiteY4" fmla="*/ 0 h 17971475"/>
              <a:gd name="connsiteX5" fmla="*/ 1128889 w 1128889"/>
              <a:gd name="connsiteY5" fmla="*/ 0 h 17971475"/>
              <a:gd name="connsiteX6" fmla="*/ 1128889 w 1128889"/>
              <a:gd name="connsiteY6" fmla="*/ 17971475 h 17971475"/>
              <a:gd name="connsiteX0" fmla="*/ 0 w 1128889"/>
              <a:gd name="connsiteY0" fmla="*/ 17971475 h 17971475"/>
              <a:gd name="connsiteX1" fmla="*/ 0 w 1128889"/>
              <a:gd name="connsiteY1" fmla="*/ 9910855 h 17971475"/>
              <a:gd name="connsiteX2" fmla="*/ 533251 w 1128889"/>
              <a:gd name="connsiteY2" fmla="*/ 8955490 h 17971475"/>
              <a:gd name="connsiteX3" fmla="*/ 0 w 1128889"/>
              <a:gd name="connsiteY3" fmla="*/ 8000124 h 17971475"/>
              <a:gd name="connsiteX4" fmla="*/ 0 w 1128889"/>
              <a:gd name="connsiteY4" fmla="*/ 0 h 17971475"/>
              <a:gd name="connsiteX5" fmla="*/ 1128889 w 1128889"/>
              <a:gd name="connsiteY5" fmla="*/ 0 h 17971475"/>
              <a:gd name="connsiteX6" fmla="*/ 1128889 w 1128889"/>
              <a:gd name="connsiteY6" fmla="*/ 17971475 h 17971475"/>
              <a:gd name="connsiteX7" fmla="*/ 0 w 1128889"/>
              <a:gd name="connsiteY7" fmla="*/ 17971475 h 17971475"/>
              <a:gd name="connsiteX0" fmla="*/ 8 w 1128897"/>
              <a:gd name="connsiteY0" fmla="*/ 17971475 h 17971475"/>
              <a:gd name="connsiteX1" fmla="*/ 8 w 1128897"/>
              <a:gd name="connsiteY1" fmla="*/ 9910855 h 17971475"/>
              <a:gd name="connsiteX2" fmla="*/ 533259 w 1128897"/>
              <a:gd name="connsiteY2" fmla="*/ 8955490 h 17971475"/>
              <a:gd name="connsiteX3" fmla="*/ 8 w 1128897"/>
              <a:gd name="connsiteY3" fmla="*/ 8000124 h 17971475"/>
              <a:gd name="connsiteX4" fmla="*/ 8 w 1128897"/>
              <a:gd name="connsiteY4" fmla="*/ 0 h 17971475"/>
              <a:gd name="connsiteX5" fmla="*/ 1128897 w 1128897"/>
              <a:gd name="connsiteY5" fmla="*/ 0 h 17971475"/>
              <a:gd name="connsiteX6" fmla="*/ 1128897 w 1128897"/>
              <a:gd name="connsiteY6" fmla="*/ 17971475 h 17971475"/>
              <a:gd name="connsiteX7" fmla="*/ 8 w 1128897"/>
              <a:gd name="connsiteY7" fmla="*/ 17971475 h 17971475"/>
              <a:gd name="connsiteX0" fmla="*/ 296 w 1129185"/>
              <a:gd name="connsiteY0" fmla="*/ 17971475 h 17971475"/>
              <a:gd name="connsiteX1" fmla="*/ 296 w 1129185"/>
              <a:gd name="connsiteY1" fmla="*/ 9910855 h 17971475"/>
              <a:gd name="connsiteX2" fmla="*/ 533547 w 1129185"/>
              <a:gd name="connsiteY2" fmla="*/ 8955490 h 17971475"/>
              <a:gd name="connsiteX3" fmla="*/ 296 w 1129185"/>
              <a:gd name="connsiteY3" fmla="*/ 8000124 h 17971475"/>
              <a:gd name="connsiteX4" fmla="*/ 296 w 1129185"/>
              <a:gd name="connsiteY4" fmla="*/ 0 h 17971475"/>
              <a:gd name="connsiteX5" fmla="*/ 1129185 w 1129185"/>
              <a:gd name="connsiteY5" fmla="*/ 0 h 17971475"/>
              <a:gd name="connsiteX6" fmla="*/ 1129185 w 1129185"/>
              <a:gd name="connsiteY6" fmla="*/ 17971475 h 17971475"/>
              <a:gd name="connsiteX7" fmla="*/ 296 w 1129185"/>
              <a:gd name="connsiteY7" fmla="*/ 17971475 h 17971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29185" h="17971475">
                <a:moveTo>
                  <a:pt x="296" y="17971475"/>
                </a:moveTo>
                <a:cubicBezTo>
                  <a:pt x="296" y="15284602"/>
                  <a:pt x="-370" y="10451471"/>
                  <a:pt x="296" y="9910855"/>
                </a:cubicBezTo>
                <a:cubicBezTo>
                  <a:pt x="962" y="9370239"/>
                  <a:pt x="524554" y="9386635"/>
                  <a:pt x="533547" y="8955490"/>
                </a:cubicBezTo>
                <a:cubicBezTo>
                  <a:pt x="542540" y="8524345"/>
                  <a:pt x="-2259" y="8524641"/>
                  <a:pt x="296" y="8000124"/>
                </a:cubicBezTo>
                <a:cubicBezTo>
                  <a:pt x="2851" y="7475607"/>
                  <a:pt x="296" y="2666708"/>
                  <a:pt x="296" y="0"/>
                </a:cubicBezTo>
                <a:lnTo>
                  <a:pt x="1129185" y="0"/>
                </a:lnTo>
                <a:lnTo>
                  <a:pt x="1129185" y="17971475"/>
                </a:lnTo>
                <a:lnTo>
                  <a:pt x="296" y="1797147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0C93D8D-E8F7-42EB-9485-4B9B2A3B7829}"/>
              </a:ext>
            </a:extLst>
          </p:cNvPr>
          <p:cNvGrpSpPr/>
          <p:nvPr/>
        </p:nvGrpSpPr>
        <p:grpSpPr>
          <a:xfrm>
            <a:off x="-491649" y="444957"/>
            <a:ext cx="498651" cy="498651"/>
            <a:chOff x="5004121" y="229042"/>
            <a:chExt cx="828000" cy="828000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21DE8D81-F973-4135-8F69-98E9D1D01D3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04121" y="229042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8" name="Graphic 27" descr="Playbook with solid fill">
              <a:extLst>
                <a:ext uri="{FF2B5EF4-FFF2-40B4-BE49-F238E27FC236}">
                  <a16:creationId xmlns:a16="http://schemas.microsoft.com/office/drawing/2014/main" id="{CDDB901C-52B0-4D90-9A37-D0668D13EEFD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rcRect/>
            <a:stretch/>
          </p:blipFill>
          <p:spPr>
            <a:xfrm>
              <a:off x="5124175" y="349803"/>
              <a:ext cx="587889" cy="587889"/>
            </a:xfrm>
            <a:prstGeom prst="rect">
              <a:avLst/>
            </a:prstGeom>
          </p:spPr>
        </p:pic>
      </p:grpSp>
      <p:pic>
        <p:nvPicPr>
          <p:cNvPr id="43" name="Graphic 42" descr="Table with solid fill">
            <a:hlinkClick r:id="rId18" action="ppaction://hlinksldjump"/>
            <a:extLst>
              <a:ext uri="{FF2B5EF4-FFF2-40B4-BE49-F238E27FC236}">
                <a16:creationId xmlns:a16="http://schemas.microsoft.com/office/drawing/2014/main" id="{2EE7B121-63D2-4D34-9025-FDB2979454AC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/>
        </p:blipFill>
        <p:spPr>
          <a:xfrm>
            <a:off x="204456" y="1322395"/>
            <a:ext cx="354048" cy="354048"/>
          </a:xfrm>
          <a:prstGeom prst="rect">
            <a:avLst/>
          </a:prstGeom>
        </p:spPr>
      </p:pic>
      <p:pic>
        <p:nvPicPr>
          <p:cNvPr id="55" name="Graphic 54" descr="Donut with solid fill">
            <a:hlinkClick r:id="rId21" action="ppaction://hlinksldjump"/>
            <a:extLst>
              <a:ext uri="{FF2B5EF4-FFF2-40B4-BE49-F238E27FC236}">
                <a16:creationId xmlns:a16="http://schemas.microsoft.com/office/drawing/2014/main" id="{B5DF935D-E7CE-4094-B4FB-4328CA5D50AF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rcRect/>
          <a:stretch/>
        </p:blipFill>
        <p:spPr>
          <a:xfrm>
            <a:off x="204456" y="2125737"/>
            <a:ext cx="354048" cy="354048"/>
          </a:xfrm>
          <a:prstGeom prst="rect">
            <a:avLst/>
          </a:prstGeom>
        </p:spPr>
      </p:pic>
      <p:pic>
        <p:nvPicPr>
          <p:cNvPr id="56" name="Graphic 55" descr="Lightbulb with solid fill">
            <a:hlinkClick r:id="rId24" action="ppaction://hlinksldjump"/>
            <a:extLst>
              <a:ext uri="{FF2B5EF4-FFF2-40B4-BE49-F238E27FC236}">
                <a16:creationId xmlns:a16="http://schemas.microsoft.com/office/drawing/2014/main" id="{DEFBE813-E1D8-45AD-8A56-9BCA5F6974A4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04456" y="2929079"/>
            <a:ext cx="354048" cy="354048"/>
          </a:xfrm>
          <a:prstGeom prst="rect">
            <a:avLst/>
          </a:prstGeom>
        </p:spPr>
      </p:pic>
      <p:pic>
        <p:nvPicPr>
          <p:cNvPr id="57" name="Graphic 56" descr="Single gear with solid fill">
            <a:hlinkClick r:id="rId27" action="ppaction://hlinksldjump"/>
            <a:extLst>
              <a:ext uri="{FF2B5EF4-FFF2-40B4-BE49-F238E27FC236}">
                <a16:creationId xmlns:a16="http://schemas.microsoft.com/office/drawing/2014/main" id="{B7F45820-1149-4FB9-ADCF-A946344D0F38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204456" y="3734647"/>
            <a:ext cx="354048" cy="354048"/>
          </a:xfrm>
          <a:prstGeom prst="rect">
            <a:avLst/>
          </a:prstGeom>
        </p:spPr>
      </p:pic>
      <p:pic>
        <p:nvPicPr>
          <p:cNvPr id="58" name="Graphic 57" descr="Document with solid fill">
            <a:hlinkClick r:id="rId30" action="ppaction://hlinksldjump"/>
            <a:extLst>
              <a:ext uri="{FF2B5EF4-FFF2-40B4-BE49-F238E27FC236}">
                <a16:creationId xmlns:a16="http://schemas.microsoft.com/office/drawing/2014/main" id="{6FEA1FC4-E556-40F8-ADB7-6BBF7914A67B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rcRect/>
          <a:stretch/>
        </p:blipFill>
        <p:spPr>
          <a:xfrm>
            <a:off x="204456" y="4537754"/>
            <a:ext cx="354048" cy="354048"/>
          </a:xfrm>
          <a:prstGeom prst="rect">
            <a:avLst/>
          </a:prstGeom>
        </p:spPr>
      </p:pic>
      <p:pic>
        <p:nvPicPr>
          <p:cNvPr id="59" name="Graphic 58" descr="Video camera with solid fill">
            <a:hlinkClick r:id="rId33" action="ppaction://hlinksldjump"/>
            <a:extLst>
              <a:ext uri="{FF2B5EF4-FFF2-40B4-BE49-F238E27FC236}">
                <a16:creationId xmlns:a16="http://schemas.microsoft.com/office/drawing/2014/main" id="{9F49D0F7-1A15-4769-9BF3-688267D38D81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rcRect/>
          <a:stretch/>
        </p:blipFill>
        <p:spPr>
          <a:xfrm>
            <a:off x="232383" y="5345524"/>
            <a:ext cx="354048" cy="354048"/>
          </a:xfrm>
          <a:prstGeom prst="rect">
            <a:avLst/>
          </a:prstGeom>
        </p:spPr>
      </p:pic>
      <p:pic>
        <p:nvPicPr>
          <p:cNvPr id="60" name="Graphic 59" descr="Users with solid fill">
            <a:hlinkClick r:id="rId36" action="ppaction://hlinksldjump"/>
            <a:extLst>
              <a:ext uri="{FF2B5EF4-FFF2-40B4-BE49-F238E27FC236}">
                <a16:creationId xmlns:a16="http://schemas.microsoft.com/office/drawing/2014/main" id="{91D3624C-534D-4A6D-9270-B9F722A40BF3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236545" y="6148631"/>
            <a:ext cx="354048" cy="354048"/>
          </a:xfrm>
          <a:prstGeom prst="rect">
            <a:avLst/>
          </a:prstGeom>
        </p:spPr>
      </p:pic>
      <p:pic>
        <p:nvPicPr>
          <p:cNvPr id="50" name="Graphic 49" descr="Playbook with solid fill">
            <a:hlinkClick r:id="rId39" action="ppaction://hlinksldjump"/>
            <a:extLst>
              <a:ext uri="{FF2B5EF4-FFF2-40B4-BE49-F238E27FC236}">
                <a16:creationId xmlns:a16="http://schemas.microsoft.com/office/drawing/2014/main" id="{97B46091-7B8E-4E39-83DD-C349144B067E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1"/>
              </a:ext>
            </a:extLst>
          </a:blip>
          <a:srcRect/>
          <a:stretch/>
        </p:blipFill>
        <p:spPr>
          <a:xfrm>
            <a:off x="204456" y="514625"/>
            <a:ext cx="354048" cy="354048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EB0BA146-5A84-45FC-868B-C51B619A69EE}"/>
              </a:ext>
            </a:extLst>
          </p:cNvPr>
          <p:cNvSpPr txBox="1"/>
          <p:nvPr/>
        </p:nvSpPr>
        <p:spPr>
          <a:xfrm>
            <a:off x="4444546" y="314460"/>
            <a:ext cx="37962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Demonstrations</a:t>
            </a:r>
          </a:p>
        </p:txBody>
      </p:sp>
      <p:pic>
        <p:nvPicPr>
          <p:cNvPr id="52" name="Picture 51" descr="Qr code&#10;&#10;Description automatically generated">
            <a:extLst>
              <a:ext uri="{FF2B5EF4-FFF2-40B4-BE49-F238E27FC236}">
                <a16:creationId xmlns:a16="http://schemas.microsoft.com/office/drawing/2014/main" id="{1AFBBFA1-F1DB-4041-AC22-2FC778D162BF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1482" y="1140650"/>
            <a:ext cx="7203853" cy="5402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5716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775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0B0A8F7D-3087-4FC9-8207-7E0CD4431FF0}"/>
              </a:ext>
            </a:extLst>
          </p:cNvPr>
          <p:cNvGrpSpPr/>
          <p:nvPr/>
        </p:nvGrpSpPr>
        <p:grpSpPr>
          <a:xfrm>
            <a:off x="523876" y="6077932"/>
            <a:ext cx="498651" cy="498651"/>
            <a:chOff x="-828000" y="5538067"/>
            <a:chExt cx="828000" cy="828000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13A1E356-7232-4B62-9B34-A66473B1802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28000" y="5538067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7" name="Graphic 36" descr="Users with solid fill">
              <a:extLst>
                <a:ext uri="{FF2B5EF4-FFF2-40B4-BE49-F238E27FC236}">
                  <a16:creationId xmlns:a16="http://schemas.microsoft.com/office/drawing/2014/main" id="{005EE129-0133-45AE-9896-93CD90EDDD5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-707949" y="5660944"/>
              <a:ext cx="587889" cy="587889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2252304-2EC9-4E17-9C24-01B88802A3D1}"/>
              </a:ext>
            </a:extLst>
          </p:cNvPr>
          <p:cNvGrpSpPr/>
          <p:nvPr/>
        </p:nvGrpSpPr>
        <p:grpSpPr>
          <a:xfrm>
            <a:off x="-508892" y="3663801"/>
            <a:ext cx="498651" cy="498651"/>
            <a:chOff x="-828000" y="4282177"/>
            <a:chExt cx="828000" cy="828000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4D04EF55-496F-4B9D-86F3-3F7AD58ADF4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28000" y="4282177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0" name="Graphic 39" descr="Single gear with solid fill">
              <a:extLst>
                <a:ext uri="{FF2B5EF4-FFF2-40B4-BE49-F238E27FC236}">
                  <a16:creationId xmlns:a16="http://schemas.microsoft.com/office/drawing/2014/main" id="{25FA5588-B7CF-443C-8D3C-22B0B7BEDE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-707948" y="4404350"/>
              <a:ext cx="587889" cy="587889"/>
            </a:xfrm>
            <a:prstGeom prst="rect">
              <a:avLst/>
            </a:prstGeom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E6797FD6-6A68-4977-8856-619111F28869}"/>
              </a:ext>
            </a:extLst>
          </p:cNvPr>
          <p:cNvGrpSpPr/>
          <p:nvPr/>
        </p:nvGrpSpPr>
        <p:grpSpPr>
          <a:xfrm>
            <a:off x="-508892" y="2054379"/>
            <a:ext cx="498651" cy="498651"/>
            <a:chOff x="-828000" y="1770401"/>
            <a:chExt cx="828000" cy="828000"/>
          </a:xfrm>
        </p:grpSpPr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1F7A2BAE-5243-4E57-B1CC-58A7CAD9787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28000" y="1770401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2" name="Graphic 41" descr="Donut with solid fill">
              <a:extLst>
                <a:ext uri="{FF2B5EF4-FFF2-40B4-BE49-F238E27FC236}">
                  <a16:creationId xmlns:a16="http://schemas.microsoft.com/office/drawing/2014/main" id="{BF64797A-5AEA-463F-9444-5AB253A1545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-707946" y="1891162"/>
              <a:ext cx="587889" cy="587889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203B8967-AC56-43C1-8754-6E6099970BCE}"/>
              </a:ext>
            </a:extLst>
          </p:cNvPr>
          <p:cNvGrpSpPr/>
          <p:nvPr/>
        </p:nvGrpSpPr>
        <p:grpSpPr>
          <a:xfrm>
            <a:off x="-508892" y="2859090"/>
            <a:ext cx="498651" cy="498651"/>
            <a:chOff x="714893" y="514511"/>
            <a:chExt cx="828000" cy="828000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279F717A-6A35-481E-8AC0-BAE0FC4373E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4893" y="514511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5" name="Graphic 44" descr="Lightbulb with solid fill">
              <a:extLst>
                <a:ext uri="{FF2B5EF4-FFF2-40B4-BE49-F238E27FC236}">
                  <a16:creationId xmlns:a16="http://schemas.microsoft.com/office/drawing/2014/main" id="{384BAF4B-893C-4673-8987-4B0D5B3B397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34948" y="634566"/>
              <a:ext cx="587889" cy="587889"/>
            </a:xfrm>
            <a:prstGeom prst="rect">
              <a:avLst/>
            </a:prstGeom>
          </p:spPr>
        </p:pic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B6C7BA55-A614-4732-BE04-27C948B22BEF}"/>
              </a:ext>
            </a:extLst>
          </p:cNvPr>
          <p:cNvGrpSpPr/>
          <p:nvPr/>
        </p:nvGrpSpPr>
        <p:grpSpPr>
          <a:xfrm>
            <a:off x="-508892" y="4468512"/>
            <a:ext cx="498651" cy="498651"/>
            <a:chOff x="5682000" y="3015000"/>
            <a:chExt cx="828000" cy="828000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2757E13F-ABCC-4DD2-BE02-9057C549BE9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82000" y="3015000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8" name="Graphic 47" descr="Document with solid fill">
              <a:extLst>
                <a:ext uri="{FF2B5EF4-FFF2-40B4-BE49-F238E27FC236}">
                  <a16:creationId xmlns:a16="http://schemas.microsoft.com/office/drawing/2014/main" id="{A63037F9-72DF-453F-8234-4938672B21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/>
          </p:blipFill>
          <p:spPr>
            <a:xfrm>
              <a:off x="5802050" y="3135055"/>
              <a:ext cx="587889" cy="587889"/>
            </a:xfrm>
            <a:prstGeom prst="rect">
              <a:avLst/>
            </a:prstGeom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ECA8E6B-848F-4000-AE8B-FDF4CABDEEE9}"/>
              </a:ext>
            </a:extLst>
          </p:cNvPr>
          <p:cNvGrpSpPr/>
          <p:nvPr/>
        </p:nvGrpSpPr>
        <p:grpSpPr>
          <a:xfrm>
            <a:off x="-508892" y="5273223"/>
            <a:ext cx="498651" cy="498651"/>
            <a:chOff x="-828000" y="1770401"/>
            <a:chExt cx="828000" cy="828000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6D390615-99CB-4020-81A5-5437E19D6FF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28000" y="1770401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5" name="Graphic 24" descr="Video camera with solid fill">
              <a:extLst>
                <a:ext uri="{FF2B5EF4-FFF2-40B4-BE49-F238E27FC236}">
                  <a16:creationId xmlns:a16="http://schemas.microsoft.com/office/drawing/2014/main" id="{1267D133-0EBF-49CD-9553-95D1A20D4DF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/>
            <a:stretch/>
          </p:blipFill>
          <p:spPr>
            <a:xfrm>
              <a:off x="-707946" y="1891162"/>
              <a:ext cx="587889" cy="587889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D2FD49AF-AF20-439D-B719-3370381B5B1E}"/>
              </a:ext>
            </a:extLst>
          </p:cNvPr>
          <p:cNvGrpSpPr/>
          <p:nvPr/>
        </p:nvGrpSpPr>
        <p:grpSpPr>
          <a:xfrm>
            <a:off x="-508892" y="1249668"/>
            <a:ext cx="498651" cy="498651"/>
            <a:chOff x="-828000" y="1770401"/>
            <a:chExt cx="828000" cy="828000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E05B0C7B-CEE9-4F22-894D-E6A0B18DE68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28000" y="1770401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1" name="Graphic 30" descr="Table with solid fill">
              <a:extLst>
                <a:ext uri="{FF2B5EF4-FFF2-40B4-BE49-F238E27FC236}">
                  <a16:creationId xmlns:a16="http://schemas.microsoft.com/office/drawing/2014/main" id="{730312E5-8AA2-4971-8E7E-2465BBF15CB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rcRect/>
            <a:stretch/>
          </p:blipFill>
          <p:spPr>
            <a:xfrm>
              <a:off x="-707946" y="1891162"/>
              <a:ext cx="587889" cy="587889"/>
            </a:xfrm>
            <a:prstGeom prst="rect">
              <a:avLst/>
            </a:prstGeom>
          </p:spPr>
        </p:pic>
      </p:grp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A1923538-FEE3-4D49-9E62-A0188A531385}"/>
              </a:ext>
            </a:extLst>
          </p:cNvPr>
          <p:cNvSpPr/>
          <p:nvPr/>
        </p:nvSpPr>
        <p:spPr>
          <a:xfrm rot="10800000">
            <a:off x="-2" y="-77639"/>
            <a:ext cx="762963" cy="12740904"/>
          </a:xfrm>
          <a:custGeom>
            <a:avLst/>
            <a:gdLst>
              <a:gd name="connsiteX0" fmla="*/ 0 w 1128889"/>
              <a:gd name="connsiteY0" fmla="*/ 17971475 h 17971475"/>
              <a:gd name="connsiteX1" fmla="*/ 0 w 1128889"/>
              <a:gd name="connsiteY1" fmla="*/ 9910855 h 17971475"/>
              <a:gd name="connsiteX2" fmla="*/ 533251 w 1128889"/>
              <a:gd name="connsiteY2" fmla="*/ 8955490 h 17971475"/>
              <a:gd name="connsiteX3" fmla="*/ 0 w 1128889"/>
              <a:gd name="connsiteY3" fmla="*/ 8000124 h 17971475"/>
              <a:gd name="connsiteX4" fmla="*/ 0 w 1128889"/>
              <a:gd name="connsiteY4" fmla="*/ 0 h 17971475"/>
              <a:gd name="connsiteX5" fmla="*/ 1128889 w 1128889"/>
              <a:gd name="connsiteY5" fmla="*/ 0 h 17971475"/>
              <a:gd name="connsiteX6" fmla="*/ 1128889 w 1128889"/>
              <a:gd name="connsiteY6" fmla="*/ 17971475 h 17971475"/>
              <a:gd name="connsiteX0" fmla="*/ 0 w 1128889"/>
              <a:gd name="connsiteY0" fmla="*/ 17971475 h 17971475"/>
              <a:gd name="connsiteX1" fmla="*/ 0 w 1128889"/>
              <a:gd name="connsiteY1" fmla="*/ 9910855 h 17971475"/>
              <a:gd name="connsiteX2" fmla="*/ 533251 w 1128889"/>
              <a:gd name="connsiteY2" fmla="*/ 8955490 h 17971475"/>
              <a:gd name="connsiteX3" fmla="*/ 0 w 1128889"/>
              <a:gd name="connsiteY3" fmla="*/ 8000124 h 17971475"/>
              <a:gd name="connsiteX4" fmla="*/ 0 w 1128889"/>
              <a:gd name="connsiteY4" fmla="*/ 0 h 17971475"/>
              <a:gd name="connsiteX5" fmla="*/ 1128889 w 1128889"/>
              <a:gd name="connsiteY5" fmla="*/ 0 h 17971475"/>
              <a:gd name="connsiteX6" fmla="*/ 1128889 w 1128889"/>
              <a:gd name="connsiteY6" fmla="*/ 17971475 h 17971475"/>
              <a:gd name="connsiteX7" fmla="*/ 0 w 1128889"/>
              <a:gd name="connsiteY7" fmla="*/ 17971475 h 17971475"/>
              <a:gd name="connsiteX0" fmla="*/ 8 w 1128897"/>
              <a:gd name="connsiteY0" fmla="*/ 17971475 h 17971475"/>
              <a:gd name="connsiteX1" fmla="*/ 8 w 1128897"/>
              <a:gd name="connsiteY1" fmla="*/ 9910855 h 17971475"/>
              <a:gd name="connsiteX2" fmla="*/ 533259 w 1128897"/>
              <a:gd name="connsiteY2" fmla="*/ 8955490 h 17971475"/>
              <a:gd name="connsiteX3" fmla="*/ 8 w 1128897"/>
              <a:gd name="connsiteY3" fmla="*/ 8000124 h 17971475"/>
              <a:gd name="connsiteX4" fmla="*/ 8 w 1128897"/>
              <a:gd name="connsiteY4" fmla="*/ 0 h 17971475"/>
              <a:gd name="connsiteX5" fmla="*/ 1128897 w 1128897"/>
              <a:gd name="connsiteY5" fmla="*/ 0 h 17971475"/>
              <a:gd name="connsiteX6" fmla="*/ 1128897 w 1128897"/>
              <a:gd name="connsiteY6" fmla="*/ 17971475 h 17971475"/>
              <a:gd name="connsiteX7" fmla="*/ 8 w 1128897"/>
              <a:gd name="connsiteY7" fmla="*/ 17971475 h 17971475"/>
              <a:gd name="connsiteX0" fmla="*/ 296 w 1129185"/>
              <a:gd name="connsiteY0" fmla="*/ 17971475 h 17971475"/>
              <a:gd name="connsiteX1" fmla="*/ 296 w 1129185"/>
              <a:gd name="connsiteY1" fmla="*/ 9910855 h 17971475"/>
              <a:gd name="connsiteX2" fmla="*/ 533547 w 1129185"/>
              <a:gd name="connsiteY2" fmla="*/ 8955490 h 17971475"/>
              <a:gd name="connsiteX3" fmla="*/ 296 w 1129185"/>
              <a:gd name="connsiteY3" fmla="*/ 8000124 h 17971475"/>
              <a:gd name="connsiteX4" fmla="*/ 296 w 1129185"/>
              <a:gd name="connsiteY4" fmla="*/ 0 h 17971475"/>
              <a:gd name="connsiteX5" fmla="*/ 1129185 w 1129185"/>
              <a:gd name="connsiteY5" fmla="*/ 0 h 17971475"/>
              <a:gd name="connsiteX6" fmla="*/ 1129185 w 1129185"/>
              <a:gd name="connsiteY6" fmla="*/ 17971475 h 17971475"/>
              <a:gd name="connsiteX7" fmla="*/ 296 w 1129185"/>
              <a:gd name="connsiteY7" fmla="*/ 17971475 h 17971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29185" h="17971475">
                <a:moveTo>
                  <a:pt x="296" y="17971475"/>
                </a:moveTo>
                <a:cubicBezTo>
                  <a:pt x="296" y="15284602"/>
                  <a:pt x="-370" y="10451471"/>
                  <a:pt x="296" y="9910855"/>
                </a:cubicBezTo>
                <a:cubicBezTo>
                  <a:pt x="962" y="9370239"/>
                  <a:pt x="524554" y="9386635"/>
                  <a:pt x="533547" y="8955490"/>
                </a:cubicBezTo>
                <a:cubicBezTo>
                  <a:pt x="542540" y="8524345"/>
                  <a:pt x="-2259" y="8524641"/>
                  <a:pt x="296" y="8000124"/>
                </a:cubicBezTo>
                <a:cubicBezTo>
                  <a:pt x="2851" y="7475607"/>
                  <a:pt x="296" y="2666708"/>
                  <a:pt x="296" y="0"/>
                </a:cubicBezTo>
                <a:lnTo>
                  <a:pt x="1129185" y="0"/>
                </a:lnTo>
                <a:lnTo>
                  <a:pt x="1129185" y="17971475"/>
                </a:lnTo>
                <a:lnTo>
                  <a:pt x="296" y="1797147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0C93D8D-E8F7-42EB-9485-4B9B2A3B7829}"/>
              </a:ext>
            </a:extLst>
          </p:cNvPr>
          <p:cNvGrpSpPr/>
          <p:nvPr/>
        </p:nvGrpSpPr>
        <p:grpSpPr>
          <a:xfrm>
            <a:off x="-491649" y="444957"/>
            <a:ext cx="498651" cy="498651"/>
            <a:chOff x="5004121" y="229042"/>
            <a:chExt cx="828000" cy="828000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21DE8D81-F973-4135-8F69-98E9D1D01D3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04121" y="229042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8" name="Graphic 27" descr="Playbook with solid fill">
              <a:extLst>
                <a:ext uri="{FF2B5EF4-FFF2-40B4-BE49-F238E27FC236}">
                  <a16:creationId xmlns:a16="http://schemas.microsoft.com/office/drawing/2014/main" id="{CDDB901C-52B0-4D90-9A37-D0668D13EEFD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rcRect/>
            <a:stretch/>
          </p:blipFill>
          <p:spPr>
            <a:xfrm>
              <a:off x="5124175" y="349803"/>
              <a:ext cx="587889" cy="587889"/>
            </a:xfrm>
            <a:prstGeom prst="rect">
              <a:avLst/>
            </a:prstGeom>
          </p:spPr>
        </p:pic>
      </p:grpSp>
      <p:pic>
        <p:nvPicPr>
          <p:cNvPr id="43" name="Graphic 42" descr="Table with solid fill">
            <a:hlinkClick r:id="rId18" action="ppaction://hlinksldjump"/>
            <a:extLst>
              <a:ext uri="{FF2B5EF4-FFF2-40B4-BE49-F238E27FC236}">
                <a16:creationId xmlns:a16="http://schemas.microsoft.com/office/drawing/2014/main" id="{2EE7B121-63D2-4D34-9025-FDB2979454AC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/>
        </p:blipFill>
        <p:spPr>
          <a:xfrm>
            <a:off x="204456" y="1322395"/>
            <a:ext cx="354048" cy="354048"/>
          </a:xfrm>
          <a:prstGeom prst="rect">
            <a:avLst/>
          </a:prstGeom>
        </p:spPr>
      </p:pic>
      <p:pic>
        <p:nvPicPr>
          <p:cNvPr id="55" name="Graphic 54" descr="Donut with solid fill">
            <a:hlinkClick r:id="rId21" action="ppaction://hlinksldjump"/>
            <a:extLst>
              <a:ext uri="{FF2B5EF4-FFF2-40B4-BE49-F238E27FC236}">
                <a16:creationId xmlns:a16="http://schemas.microsoft.com/office/drawing/2014/main" id="{B5DF935D-E7CE-4094-B4FB-4328CA5D50AF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rcRect/>
          <a:stretch/>
        </p:blipFill>
        <p:spPr>
          <a:xfrm>
            <a:off x="204456" y="2125737"/>
            <a:ext cx="354048" cy="354048"/>
          </a:xfrm>
          <a:prstGeom prst="rect">
            <a:avLst/>
          </a:prstGeom>
        </p:spPr>
      </p:pic>
      <p:pic>
        <p:nvPicPr>
          <p:cNvPr id="56" name="Graphic 55" descr="Lightbulb with solid fill">
            <a:hlinkClick r:id="rId24" action="ppaction://hlinksldjump"/>
            <a:extLst>
              <a:ext uri="{FF2B5EF4-FFF2-40B4-BE49-F238E27FC236}">
                <a16:creationId xmlns:a16="http://schemas.microsoft.com/office/drawing/2014/main" id="{DEFBE813-E1D8-45AD-8A56-9BCA5F6974A4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04456" y="2929079"/>
            <a:ext cx="354048" cy="354048"/>
          </a:xfrm>
          <a:prstGeom prst="rect">
            <a:avLst/>
          </a:prstGeom>
        </p:spPr>
      </p:pic>
      <p:pic>
        <p:nvPicPr>
          <p:cNvPr id="57" name="Graphic 56" descr="Single gear with solid fill">
            <a:hlinkClick r:id="rId27" action="ppaction://hlinksldjump"/>
            <a:extLst>
              <a:ext uri="{FF2B5EF4-FFF2-40B4-BE49-F238E27FC236}">
                <a16:creationId xmlns:a16="http://schemas.microsoft.com/office/drawing/2014/main" id="{B7F45820-1149-4FB9-ADCF-A946344D0F38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204456" y="3734647"/>
            <a:ext cx="354048" cy="354048"/>
          </a:xfrm>
          <a:prstGeom prst="rect">
            <a:avLst/>
          </a:prstGeom>
        </p:spPr>
      </p:pic>
      <p:pic>
        <p:nvPicPr>
          <p:cNvPr id="58" name="Graphic 57" descr="Document with solid fill">
            <a:hlinkClick r:id="rId30" action="ppaction://hlinksldjump"/>
            <a:extLst>
              <a:ext uri="{FF2B5EF4-FFF2-40B4-BE49-F238E27FC236}">
                <a16:creationId xmlns:a16="http://schemas.microsoft.com/office/drawing/2014/main" id="{6FEA1FC4-E556-40F8-ADB7-6BBF7914A67B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rcRect/>
          <a:stretch/>
        </p:blipFill>
        <p:spPr>
          <a:xfrm>
            <a:off x="204456" y="4537754"/>
            <a:ext cx="354048" cy="354048"/>
          </a:xfrm>
          <a:prstGeom prst="rect">
            <a:avLst/>
          </a:prstGeom>
        </p:spPr>
      </p:pic>
      <p:pic>
        <p:nvPicPr>
          <p:cNvPr id="59" name="Graphic 58" descr="Video camera with solid fill">
            <a:hlinkClick r:id="rId33" action="ppaction://hlinksldjump"/>
            <a:extLst>
              <a:ext uri="{FF2B5EF4-FFF2-40B4-BE49-F238E27FC236}">
                <a16:creationId xmlns:a16="http://schemas.microsoft.com/office/drawing/2014/main" id="{9F49D0F7-1A15-4769-9BF3-688267D38D81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rcRect/>
          <a:stretch/>
        </p:blipFill>
        <p:spPr>
          <a:xfrm>
            <a:off x="232383" y="5345524"/>
            <a:ext cx="354048" cy="354048"/>
          </a:xfrm>
          <a:prstGeom prst="rect">
            <a:avLst/>
          </a:prstGeom>
        </p:spPr>
      </p:pic>
      <p:pic>
        <p:nvPicPr>
          <p:cNvPr id="60" name="Graphic 59" descr="Users with solid fill">
            <a:hlinkClick r:id="rId36" action="ppaction://hlinksldjump"/>
            <a:extLst>
              <a:ext uri="{FF2B5EF4-FFF2-40B4-BE49-F238E27FC236}">
                <a16:creationId xmlns:a16="http://schemas.microsoft.com/office/drawing/2014/main" id="{91D3624C-534D-4A6D-9270-B9F722A40BF3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236545" y="6148631"/>
            <a:ext cx="354048" cy="354048"/>
          </a:xfrm>
          <a:prstGeom prst="rect">
            <a:avLst/>
          </a:prstGeom>
        </p:spPr>
      </p:pic>
      <p:pic>
        <p:nvPicPr>
          <p:cNvPr id="50" name="Graphic 49" descr="Playbook with solid fill">
            <a:hlinkClick r:id="rId39" action="ppaction://hlinksldjump"/>
            <a:extLst>
              <a:ext uri="{FF2B5EF4-FFF2-40B4-BE49-F238E27FC236}">
                <a16:creationId xmlns:a16="http://schemas.microsoft.com/office/drawing/2014/main" id="{97B46091-7B8E-4E39-83DD-C349144B067E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1"/>
              </a:ext>
            </a:extLst>
          </a:blip>
          <a:srcRect/>
          <a:stretch/>
        </p:blipFill>
        <p:spPr>
          <a:xfrm>
            <a:off x="204456" y="514625"/>
            <a:ext cx="354048" cy="354048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EB0BA146-5A84-45FC-868B-C51B619A69EE}"/>
              </a:ext>
            </a:extLst>
          </p:cNvPr>
          <p:cNvSpPr txBox="1"/>
          <p:nvPr/>
        </p:nvSpPr>
        <p:spPr>
          <a:xfrm>
            <a:off x="4444546" y="314460"/>
            <a:ext cx="37962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Demonstrations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C5BE156D-F52B-49C7-9CE4-20B532BCB580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7806" y="1498993"/>
            <a:ext cx="6309684" cy="4732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9091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41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0B0A8F7D-3087-4FC9-8207-7E0CD4431FF0}"/>
              </a:ext>
            </a:extLst>
          </p:cNvPr>
          <p:cNvGrpSpPr/>
          <p:nvPr/>
        </p:nvGrpSpPr>
        <p:grpSpPr>
          <a:xfrm>
            <a:off x="-508892" y="6077932"/>
            <a:ext cx="498651" cy="498651"/>
            <a:chOff x="-828000" y="5538067"/>
            <a:chExt cx="828000" cy="828000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13A1E356-7232-4B62-9B34-A66473B1802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28000" y="5538067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37" name="Graphic 36" descr="Users with solid fill">
              <a:extLst>
                <a:ext uri="{FF2B5EF4-FFF2-40B4-BE49-F238E27FC236}">
                  <a16:creationId xmlns:a16="http://schemas.microsoft.com/office/drawing/2014/main" id="{005EE129-0133-45AE-9896-93CD90EDDD5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-707949" y="5660944"/>
              <a:ext cx="587889" cy="587889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2252304-2EC9-4E17-9C24-01B88802A3D1}"/>
              </a:ext>
            </a:extLst>
          </p:cNvPr>
          <p:cNvGrpSpPr/>
          <p:nvPr/>
        </p:nvGrpSpPr>
        <p:grpSpPr>
          <a:xfrm>
            <a:off x="-508892" y="3663801"/>
            <a:ext cx="498651" cy="498651"/>
            <a:chOff x="-828000" y="4282177"/>
            <a:chExt cx="828000" cy="828000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4D04EF55-496F-4B9D-86F3-3F7AD58ADF4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28000" y="4282177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40" name="Graphic 39" descr="Single gear with solid fill">
              <a:extLst>
                <a:ext uri="{FF2B5EF4-FFF2-40B4-BE49-F238E27FC236}">
                  <a16:creationId xmlns:a16="http://schemas.microsoft.com/office/drawing/2014/main" id="{25FA5588-B7CF-443C-8D3C-22B0B7BEDE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-707948" y="4404350"/>
              <a:ext cx="587889" cy="587889"/>
            </a:xfrm>
            <a:prstGeom prst="rect">
              <a:avLst/>
            </a:prstGeom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E6797FD6-6A68-4977-8856-619111F28869}"/>
              </a:ext>
            </a:extLst>
          </p:cNvPr>
          <p:cNvGrpSpPr/>
          <p:nvPr/>
        </p:nvGrpSpPr>
        <p:grpSpPr>
          <a:xfrm>
            <a:off x="-508892" y="2054379"/>
            <a:ext cx="498651" cy="498651"/>
            <a:chOff x="-828000" y="1770401"/>
            <a:chExt cx="828000" cy="828000"/>
          </a:xfrm>
        </p:grpSpPr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1F7A2BAE-5243-4E57-B1CC-58A7CAD9787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28000" y="1770401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42" name="Graphic 41" descr="Donut with solid fill">
              <a:extLst>
                <a:ext uri="{FF2B5EF4-FFF2-40B4-BE49-F238E27FC236}">
                  <a16:creationId xmlns:a16="http://schemas.microsoft.com/office/drawing/2014/main" id="{BF64797A-5AEA-463F-9444-5AB253A1545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-707946" y="1891162"/>
              <a:ext cx="587889" cy="587889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203B8967-AC56-43C1-8754-6E6099970BCE}"/>
              </a:ext>
            </a:extLst>
          </p:cNvPr>
          <p:cNvGrpSpPr/>
          <p:nvPr/>
        </p:nvGrpSpPr>
        <p:grpSpPr>
          <a:xfrm>
            <a:off x="-508892" y="2859090"/>
            <a:ext cx="498651" cy="498651"/>
            <a:chOff x="714893" y="514511"/>
            <a:chExt cx="828000" cy="828000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279F717A-6A35-481E-8AC0-BAE0FC4373E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4893" y="514511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45" name="Graphic 44" descr="Lightbulb with solid fill">
              <a:extLst>
                <a:ext uri="{FF2B5EF4-FFF2-40B4-BE49-F238E27FC236}">
                  <a16:creationId xmlns:a16="http://schemas.microsoft.com/office/drawing/2014/main" id="{384BAF4B-893C-4673-8987-4B0D5B3B397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34948" y="634566"/>
              <a:ext cx="587889" cy="587889"/>
            </a:xfrm>
            <a:prstGeom prst="rect">
              <a:avLst/>
            </a:prstGeom>
          </p:spPr>
        </p:pic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B6C7BA55-A614-4732-BE04-27C948B22BEF}"/>
              </a:ext>
            </a:extLst>
          </p:cNvPr>
          <p:cNvGrpSpPr/>
          <p:nvPr/>
        </p:nvGrpSpPr>
        <p:grpSpPr>
          <a:xfrm>
            <a:off x="-508892" y="4468512"/>
            <a:ext cx="498651" cy="498651"/>
            <a:chOff x="5682000" y="3015000"/>
            <a:chExt cx="828000" cy="828000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2757E13F-ABCC-4DD2-BE02-9057C549BE9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82000" y="3015000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48" name="Graphic 47" descr="Document with solid fill">
              <a:extLst>
                <a:ext uri="{FF2B5EF4-FFF2-40B4-BE49-F238E27FC236}">
                  <a16:creationId xmlns:a16="http://schemas.microsoft.com/office/drawing/2014/main" id="{A63037F9-72DF-453F-8234-4938672B21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/>
          </p:blipFill>
          <p:spPr>
            <a:xfrm>
              <a:off x="5802050" y="3135055"/>
              <a:ext cx="587889" cy="587889"/>
            </a:xfrm>
            <a:prstGeom prst="rect">
              <a:avLst/>
            </a:prstGeom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ECA8E6B-848F-4000-AE8B-FDF4CABDEEE9}"/>
              </a:ext>
            </a:extLst>
          </p:cNvPr>
          <p:cNvGrpSpPr/>
          <p:nvPr/>
        </p:nvGrpSpPr>
        <p:grpSpPr>
          <a:xfrm>
            <a:off x="-508892" y="5273223"/>
            <a:ext cx="498651" cy="498651"/>
            <a:chOff x="-828000" y="1770401"/>
            <a:chExt cx="828000" cy="828000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6D390615-99CB-4020-81A5-5437E19D6FF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28000" y="1770401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25" name="Graphic 24" descr="Video camera with solid fill">
              <a:extLst>
                <a:ext uri="{FF2B5EF4-FFF2-40B4-BE49-F238E27FC236}">
                  <a16:creationId xmlns:a16="http://schemas.microsoft.com/office/drawing/2014/main" id="{1267D133-0EBF-49CD-9553-95D1A20D4DF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/>
            <a:stretch/>
          </p:blipFill>
          <p:spPr>
            <a:xfrm>
              <a:off x="-707946" y="1891162"/>
              <a:ext cx="587889" cy="587889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D2FD49AF-AF20-439D-B719-3370381B5B1E}"/>
              </a:ext>
            </a:extLst>
          </p:cNvPr>
          <p:cNvGrpSpPr/>
          <p:nvPr/>
        </p:nvGrpSpPr>
        <p:grpSpPr>
          <a:xfrm>
            <a:off x="-508892" y="1249668"/>
            <a:ext cx="498651" cy="498651"/>
            <a:chOff x="-828000" y="1770401"/>
            <a:chExt cx="828000" cy="828000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E05B0C7B-CEE9-4F22-894D-E6A0B18DE68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28000" y="1770401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31" name="Graphic 30" descr="Table with solid fill">
              <a:extLst>
                <a:ext uri="{FF2B5EF4-FFF2-40B4-BE49-F238E27FC236}">
                  <a16:creationId xmlns:a16="http://schemas.microsoft.com/office/drawing/2014/main" id="{730312E5-8AA2-4971-8E7E-2465BBF15CB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rcRect/>
            <a:stretch/>
          </p:blipFill>
          <p:spPr>
            <a:xfrm>
              <a:off x="-707946" y="1891162"/>
              <a:ext cx="587889" cy="587889"/>
            </a:xfrm>
            <a:prstGeom prst="rect">
              <a:avLst/>
            </a:prstGeom>
          </p:spPr>
        </p:pic>
      </p:grp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A1923538-FEE3-4D49-9E62-A0188A531385}"/>
              </a:ext>
            </a:extLst>
          </p:cNvPr>
          <p:cNvSpPr/>
          <p:nvPr/>
        </p:nvSpPr>
        <p:spPr>
          <a:xfrm rot="10800000">
            <a:off x="-2" y="-5553702"/>
            <a:ext cx="762963" cy="12451649"/>
          </a:xfrm>
          <a:custGeom>
            <a:avLst/>
            <a:gdLst>
              <a:gd name="connsiteX0" fmla="*/ 0 w 1128889"/>
              <a:gd name="connsiteY0" fmla="*/ 17971475 h 17971475"/>
              <a:gd name="connsiteX1" fmla="*/ 0 w 1128889"/>
              <a:gd name="connsiteY1" fmla="*/ 9910855 h 17971475"/>
              <a:gd name="connsiteX2" fmla="*/ 533251 w 1128889"/>
              <a:gd name="connsiteY2" fmla="*/ 8955490 h 17971475"/>
              <a:gd name="connsiteX3" fmla="*/ 0 w 1128889"/>
              <a:gd name="connsiteY3" fmla="*/ 8000124 h 17971475"/>
              <a:gd name="connsiteX4" fmla="*/ 0 w 1128889"/>
              <a:gd name="connsiteY4" fmla="*/ 0 h 17971475"/>
              <a:gd name="connsiteX5" fmla="*/ 1128889 w 1128889"/>
              <a:gd name="connsiteY5" fmla="*/ 0 h 17971475"/>
              <a:gd name="connsiteX6" fmla="*/ 1128889 w 1128889"/>
              <a:gd name="connsiteY6" fmla="*/ 17971475 h 17971475"/>
              <a:gd name="connsiteX0" fmla="*/ 0 w 1128889"/>
              <a:gd name="connsiteY0" fmla="*/ 17971475 h 17971475"/>
              <a:gd name="connsiteX1" fmla="*/ 0 w 1128889"/>
              <a:gd name="connsiteY1" fmla="*/ 9910855 h 17971475"/>
              <a:gd name="connsiteX2" fmla="*/ 533251 w 1128889"/>
              <a:gd name="connsiteY2" fmla="*/ 8955490 h 17971475"/>
              <a:gd name="connsiteX3" fmla="*/ 0 w 1128889"/>
              <a:gd name="connsiteY3" fmla="*/ 8000124 h 17971475"/>
              <a:gd name="connsiteX4" fmla="*/ 0 w 1128889"/>
              <a:gd name="connsiteY4" fmla="*/ 0 h 17971475"/>
              <a:gd name="connsiteX5" fmla="*/ 1128889 w 1128889"/>
              <a:gd name="connsiteY5" fmla="*/ 0 h 17971475"/>
              <a:gd name="connsiteX6" fmla="*/ 1128889 w 1128889"/>
              <a:gd name="connsiteY6" fmla="*/ 17971475 h 17971475"/>
              <a:gd name="connsiteX7" fmla="*/ 0 w 1128889"/>
              <a:gd name="connsiteY7" fmla="*/ 17971475 h 17971475"/>
              <a:gd name="connsiteX0" fmla="*/ 8 w 1128897"/>
              <a:gd name="connsiteY0" fmla="*/ 17971475 h 17971475"/>
              <a:gd name="connsiteX1" fmla="*/ 8 w 1128897"/>
              <a:gd name="connsiteY1" fmla="*/ 9910855 h 17971475"/>
              <a:gd name="connsiteX2" fmla="*/ 533259 w 1128897"/>
              <a:gd name="connsiteY2" fmla="*/ 8955490 h 17971475"/>
              <a:gd name="connsiteX3" fmla="*/ 8 w 1128897"/>
              <a:gd name="connsiteY3" fmla="*/ 8000124 h 17971475"/>
              <a:gd name="connsiteX4" fmla="*/ 8 w 1128897"/>
              <a:gd name="connsiteY4" fmla="*/ 0 h 17971475"/>
              <a:gd name="connsiteX5" fmla="*/ 1128897 w 1128897"/>
              <a:gd name="connsiteY5" fmla="*/ 0 h 17971475"/>
              <a:gd name="connsiteX6" fmla="*/ 1128897 w 1128897"/>
              <a:gd name="connsiteY6" fmla="*/ 17971475 h 17971475"/>
              <a:gd name="connsiteX7" fmla="*/ 8 w 1128897"/>
              <a:gd name="connsiteY7" fmla="*/ 17971475 h 17971475"/>
              <a:gd name="connsiteX0" fmla="*/ 296 w 1129185"/>
              <a:gd name="connsiteY0" fmla="*/ 17971475 h 17971475"/>
              <a:gd name="connsiteX1" fmla="*/ 296 w 1129185"/>
              <a:gd name="connsiteY1" fmla="*/ 9910855 h 17971475"/>
              <a:gd name="connsiteX2" fmla="*/ 533547 w 1129185"/>
              <a:gd name="connsiteY2" fmla="*/ 8955490 h 17971475"/>
              <a:gd name="connsiteX3" fmla="*/ 296 w 1129185"/>
              <a:gd name="connsiteY3" fmla="*/ 8000124 h 17971475"/>
              <a:gd name="connsiteX4" fmla="*/ 296 w 1129185"/>
              <a:gd name="connsiteY4" fmla="*/ 0 h 17971475"/>
              <a:gd name="connsiteX5" fmla="*/ 1129185 w 1129185"/>
              <a:gd name="connsiteY5" fmla="*/ 0 h 17971475"/>
              <a:gd name="connsiteX6" fmla="*/ 1129185 w 1129185"/>
              <a:gd name="connsiteY6" fmla="*/ 17971475 h 17971475"/>
              <a:gd name="connsiteX7" fmla="*/ 296 w 1129185"/>
              <a:gd name="connsiteY7" fmla="*/ 17971475 h 17971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29185" h="17971475">
                <a:moveTo>
                  <a:pt x="296" y="17971475"/>
                </a:moveTo>
                <a:cubicBezTo>
                  <a:pt x="296" y="15284602"/>
                  <a:pt x="-370" y="10451471"/>
                  <a:pt x="296" y="9910855"/>
                </a:cubicBezTo>
                <a:cubicBezTo>
                  <a:pt x="962" y="9370239"/>
                  <a:pt x="524554" y="9386635"/>
                  <a:pt x="533547" y="8955490"/>
                </a:cubicBezTo>
                <a:cubicBezTo>
                  <a:pt x="542540" y="8524345"/>
                  <a:pt x="-2259" y="8524641"/>
                  <a:pt x="296" y="8000124"/>
                </a:cubicBezTo>
                <a:cubicBezTo>
                  <a:pt x="2851" y="7475607"/>
                  <a:pt x="296" y="2666708"/>
                  <a:pt x="296" y="0"/>
                </a:cubicBezTo>
                <a:lnTo>
                  <a:pt x="1129185" y="0"/>
                </a:lnTo>
                <a:lnTo>
                  <a:pt x="1129185" y="17971475"/>
                </a:lnTo>
                <a:lnTo>
                  <a:pt x="296" y="1797147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0C93D8D-E8F7-42EB-9485-4B9B2A3B7829}"/>
              </a:ext>
            </a:extLst>
          </p:cNvPr>
          <p:cNvGrpSpPr/>
          <p:nvPr/>
        </p:nvGrpSpPr>
        <p:grpSpPr>
          <a:xfrm>
            <a:off x="517638" y="444957"/>
            <a:ext cx="498651" cy="498651"/>
            <a:chOff x="5004121" y="229042"/>
            <a:chExt cx="828000" cy="828000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21DE8D81-F973-4135-8F69-98E9D1D01D3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04121" y="229042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28" name="Graphic 27" descr="Playbook with solid fill">
              <a:extLst>
                <a:ext uri="{FF2B5EF4-FFF2-40B4-BE49-F238E27FC236}">
                  <a16:creationId xmlns:a16="http://schemas.microsoft.com/office/drawing/2014/main" id="{CDDB901C-52B0-4D90-9A37-D0668D13EEFD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rcRect/>
            <a:stretch/>
          </p:blipFill>
          <p:spPr>
            <a:xfrm>
              <a:off x="5124175" y="349803"/>
              <a:ext cx="587889" cy="587889"/>
            </a:xfrm>
            <a:prstGeom prst="rect">
              <a:avLst/>
            </a:prstGeom>
          </p:spPr>
        </p:pic>
      </p:grpSp>
      <p:pic>
        <p:nvPicPr>
          <p:cNvPr id="43" name="Graphic 42" descr="Table with solid fill">
            <a:hlinkClick r:id="rId18" action="ppaction://hlinksldjump"/>
            <a:extLst>
              <a:ext uri="{FF2B5EF4-FFF2-40B4-BE49-F238E27FC236}">
                <a16:creationId xmlns:a16="http://schemas.microsoft.com/office/drawing/2014/main" id="{2EE7B121-63D2-4D34-9025-FDB2979454AC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/>
        </p:blipFill>
        <p:spPr>
          <a:xfrm>
            <a:off x="204456" y="1322395"/>
            <a:ext cx="354048" cy="354048"/>
          </a:xfrm>
          <a:prstGeom prst="rect">
            <a:avLst/>
          </a:prstGeom>
        </p:spPr>
      </p:pic>
      <p:pic>
        <p:nvPicPr>
          <p:cNvPr id="55" name="Graphic 54" descr="Donut with solid fill">
            <a:hlinkClick r:id="rId21" action="ppaction://hlinksldjump"/>
            <a:extLst>
              <a:ext uri="{FF2B5EF4-FFF2-40B4-BE49-F238E27FC236}">
                <a16:creationId xmlns:a16="http://schemas.microsoft.com/office/drawing/2014/main" id="{B5DF935D-E7CE-4094-B4FB-4328CA5D50AF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rcRect/>
          <a:stretch/>
        </p:blipFill>
        <p:spPr>
          <a:xfrm>
            <a:off x="204456" y="2125737"/>
            <a:ext cx="354048" cy="354048"/>
          </a:xfrm>
          <a:prstGeom prst="rect">
            <a:avLst/>
          </a:prstGeom>
        </p:spPr>
      </p:pic>
      <p:pic>
        <p:nvPicPr>
          <p:cNvPr id="56" name="Graphic 55" descr="Lightbulb with solid fill">
            <a:hlinkClick r:id="rId24" action="ppaction://hlinksldjump"/>
            <a:extLst>
              <a:ext uri="{FF2B5EF4-FFF2-40B4-BE49-F238E27FC236}">
                <a16:creationId xmlns:a16="http://schemas.microsoft.com/office/drawing/2014/main" id="{DEFBE813-E1D8-45AD-8A56-9BCA5F6974A4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04456" y="2929079"/>
            <a:ext cx="354048" cy="354048"/>
          </a:xfrm>
          <a:prstGeom prst="rect">
            <a:avLst/>
          </a:prstGeom>
        </p:spPr>
      </p:pic>
      <p:pic>
        <p:nvPicPr>
          <p:cNvPr id="57" name="Graphic 56" descr="Single gear with solid fill">
            <a:hlinkClick r:id="rId27" action="ppaction://hlinksldjump"/>
            <a:extLst>
              <a:ext uri="{FF2B5EF4-FFF2-40B4-BE49-F238E27FC236}">
                <a16:creationId xmlns:a16="http://schemas.microsoft.com/office/drawing/2014/main" id="{B7F45820-1149-4FB9-ADCF-A946344D0F38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204456" y="3734647"/>
            <a:ext cx="354048" cy="354048"/>
          </a:xfrm>
          <a:prstGeom prst="rect">
            <a:avLst/>
          </a:prstGeom>
        </p:spPr>
      </p:pic>
      <p:pic>
        <p:nvPicPr>
          <p:cNvPr id="58" name="Graphic 57" descr="Document with solid fill">
            <a:hlinkClick r:id="rId30" action="ppaction://hlinksldjump"/>
            <a:extLst>
              <a:ext uri="{FF2B5EF4-FFF2-40B4-BE49-F238E27FC236}">
                <a16:creationId xmlns:a16="http://schemas.microsoft.com/office/drawing/2014/main" id="{6FEA1FC4-E556-40F8-ADB7-6BBF7914A67B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rcRect/>
          <a:stretch/>
        </p:blipFill>
        <p:spPr>
          <a:xfrm>
            <a:off x="204456" y="4537754"/>
            <a:ext cx="354048" cy="354048"/>
          </a:xfrm>
          <a:prstGeom prst="rect">
            <a:avLst/>
          </a:prstGeom>
        </p:spPr>
      </p:pic>
      <p:pic>
        <p:nvPicPr>
          <p:cNvPr id="59" name="Graphic 58" descr="Video camera with solid fill">
            <a:hlinkClick r:id="rId33" action="ppaction://hlinksldjump"/>
            <a:extLst>
              <a:ext uri="{FF2B5EF4-FFF2-40B4-BE49-F238E27FC236}">
                <a16:creationId xmlns:a16="http://schemas.microsoft.com/office/drawing/2014/main" id="{9F49D0F7-1A15-4769-9BF3-688267D38D81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rcRect/>
          <a:stretch/>
        </p:blipFill>
        <p:spPr>
          <a:xfrm>
            <a:off x="232383" y="5345524"/>
            <a:ext cx="354048" cy="354048"/>
          </a:xfrm>
          <a:prstGeom prst="rect">
            <a:avLst/>
          </a:prstGeom>
        </p:spPr>
      </p:pic>
      <p:pic>
        <p:nvPicPr>
          <p:cNvPr id="60" name="Graphic 59" descr="Users with solid fill">
            <a:hlinkClick r:id="rId36" action="ppaction://hlinksldjump"/>
            <a:extLst>
              <a:ext uri="{FF2B5EF4-FFF2-40B4-BE49-F238E27FC236}">
                <a16:creationId xmlns:a16="http://schemas.microsoft.com/office/drawing/2014/main" id="{91D3624C-534D-4A6D-9270-B9F722A40BF3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236545" y="6148631"/>
            <a:ext cx="354048" cy="354048"/>
          </a:xfrm>
          <a:prstGeom prst="rect">
            <a:avLst/>
          </a:prstGeom>
        </p:spPr>
      </p:pic>
      <p:pic>
        <p:nvPicPr>
          <p:cNvPr id="50" name="Graphic 49" descr="Playbook with solid fill">
            <a:hlinkClick r:id="rId39" action="ppaction://hlinksldjump"/>
            <a:extLst>
              <a:ext uri="{FF2B5EF4-FFF2-40B4-BE49-F238E27FC236}">
                <a16:creationId xmlns:a16="http://schemas.microsoft.com/office/drawing/2014/main" id="{12BD2DD2-CED4-494F-9702-63C7CA49D5E8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1"/>
              </a:ext>
            </a:extLst>
          </a:blip>
          <a:srcRect/>
          <a:stretch/>
        </p:blipFill>
        <p:spPr>
          <a:xfrm>
            <a:off x="204456" y="514625"/>
            <a:ext cx="354048" cy="35404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4F1119-C019-48E6-BE2E-D81F1EF9F1B9}"/>
              </a:ext>
            </a:extLst>
          </p:cNvPr>
          <p:cNvSpPr txBox="1"/>
          <p:nvPr/>
        </p:nvSpPr>
        <p:spPr>
          <a:xfrm>
            <a:off x="2704956" y="314460"/>
            <a:ext cx="75136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 is Conway’s Game of Life?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0E037E-6F26-4048-B849-E8116E170251}"/>
              </a:ext>
            </a:extLst>
          </p:cNvPr>
          <p:cNvSpPr txBox="1"/>
          <p:nvPr/>
        </p:nvSpPr>
        <p:spPr>
          <a:xfrm>
            <a:off x="1236803" y="1322395"/>
            <a:ext cx="25087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 Rules: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7BA44D-45C1-465C-B5A3-6C4CF425D869}"/>
              </a:ext>
            </a:extLst>
          </p:cNvPr>
          <p:cNvSpPr txBox="1"/>
          <p:nvPr/>
        </p:nvSpPr>
        <p:spPr>
          <a:xfrm>
            <a:off x="1257510" y="2302338"/>
            <a:ext cx="4267352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GB" sz="2000" b="0" i="0" dirty="0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Any live cell with fewer than two live neighbours dies, as if by underpopulation,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2000" b="0" i="0" dirty="0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Any live cell with two or three live neighbours lives on to the next generation,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2000" b="0" i="0" dirty="0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Any live cell with more than three live neighbours dies, as if by overpopulation,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2000" b="0" i="0" dirty="0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Any dead cell with exactly three live neighbours becomes a live cell, as if by reproduction.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43BCA6-A598-462A-9006-AD904560AC62}"/>
              </a:ext>
            </a:extLst>
          </p:cNvPr>
          <p:cNvPicPr>
            <a:picLocks noChangeAspect="1"/>
          </p:cNvPicPr>
          <p:nvPr/>
        </p:nvPicPr>
        <p:blipFill>
          <a:blip r:embed="rId42"/>
          <a:stretch>
            <a:fillRect/>
          </a:stretch>
        </p:blipFill>
        <p:spPr>
          <a:xfrm>
            <a:off x="6096000" y="3912626"/>
            <a:ext cx="3730778" cy="2721194"/>
          </a:xfrm>
          <a:prstGeom prst="rect">
            <a:avLst/>
          </a:prstGeom>
        </p:spPr>
      </p:pic>
      <p:pic>
        <p:nvPicPr>
          <p:cNvPr id="1026" name="Picture 2" descr="Conway's Game of Life | Emergent Universe Wiki | Fandom">
            <a:extLst>
              <a:ext uri="{FF2B5EF4-FFF2-40B4-BE49-F238E27FC236}">
                <a16:creationId xmlns:a16="http://schemas.microsoft.com/office/drawing/2014/main" id="{D66DB396-F45C-40AB-B2C5-B8E928551B3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262716"/>
            <a:ext cx="2409539" cy="2409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5C5B12A-33C9-4D3A-BA7E-01B60F666EEC}"/>
              </a:ext>
            </a:extLst>
          </p:cNvPr>
          <p:cNvSpPr txBox="1"/>
          <p:nvPr/>
        </p:nvSpPr>
        <p:spPr>
          <a:xfrm>
            <a:off x="8762260" y="1868156"/>
            <a:ext cx="196196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bg1"/>
                </a:solidFill>
              </a:rPr>
              <a:t>“The Gilder” is an arrangement which results in infinite generations</a:t>
            </a:r>
          </a:p>
        </p:txBody>
      </p:sp>
    </p:spTree>
    <p:extLst>
      <p:ext uri="{BB962C8B-B14F-4D97-AF65-F5344CB8AC3E}">
        <p14:creationId xmlns:p14="http://schemas.microsoft.com/office/powerpoint/2010/main" val="39355247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72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0B0A8F7D-3087-4FC9-8207-7E0CD4431FF0}"/>
              </a:ext>
            </a:extLst>
          </p:cNvPr>
          <p:cNvGrpSpPr/>
          <p:nvPr/>
        </p:nvGrpSpPr>
        <p:grpSpPr>
          <a:xfrm>
            <a:off x="-508892" y="6077932"/>
            <a:ext cx="498651" cy="498651"/>
            <a:chOff x="-828000" y="5538067"/>
            <a:chExt cx="828000" cy="828000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13A1E356-7232-4B62-9B34-A66473B1802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28000" y="5538067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7" name="Graphic 36" descr="Users with solid fill">
              <a:extLst>
                <a:ext uri="{FF2B5EF4-FFF2-40B4-BE49-F238E27FC236}">
                  <a16:creationId xmlns:a16="http://schemas.microsoft.com/office/drawing/2014/main" id="{005EE129-0133-45AE-9896-93CD90EDDD5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-707949" y="5660944"/>
              <a:ext cx="587889" cy="587889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2252304-2EC9-4E17-9C24-01B88802A3D1}"/>
              </a:ext>
            </a:extLst>
          </p:cNvPr>
          <p:cNvGrpSpPr/>
          <p:nvPr/>
        </p:nvGrpSpPr>
        <p:grpSpPr>
          <a:xfrm>
            <a:off x="-508892" y="3663801"/>
            <a:ext cx="498651" cy="498651"/>
            <a:chOff x="-828000" y="4282177"/>
            <a:chExt cx="828000" cy="828000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4D04EF55-496F-4B9D-86F3-3F7AD58ADF4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28000" y="4282177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0" name="Graphic 39" descr="Single gear with solid fill">
              <a:extLst>
                <a:ext uri="{FF2B5EF4-FFF2-40B4-BE49-F238E27FC236}">
                  <a16:creationId xmlns:a16="http://schemas.microsoft.com/office/drawing/2014/main" id="{25FA5588-B7CF-443C-8D3C-22B0B7BEDE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-707948" y="4404350"/>
              <a:ext cx="587889" cy="587889"/>
            </a:xfrm>
            <a:prstGeom prst="rect">
              <a:avLst/>
            </a:prstGeom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E6797FD6-6A68-4977-8856-619111F28869}"/>
              </a:ext>
            </a:extLst>
          </p:cNvPr>
          <p:cNvGrpSpPr/>
          <p:nvPr/>
        </p:nvGrpSpPr>
        <p:grpSpPr>
          <a:xfrm>
            <a:off x="-508892" y="2054379"/>
            <a:ext cx="498651" cy="498651"/>
            <a:chOff x="-828000" y="1770401"/>
            <a:chExt cx="828000" cy="828000"/>
          </a:xfrm>
        </p:grpSpPr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1F7A2BAE-5243-4E57-B1CC-58A7CAD9787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28000" y="1770401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2" name="Graphic 41" descr="Donut with solid fill">
              <a:extLst>
                <a:ext uri="{FF2B5EF4-FFF2-40B4-BE49-F238E27FC236}">
                  <a16:creationId xmlns:a16="http://schemas.microsoft.com/office/drawing/2014/main" id="{BF64797A-5AEA-463F-9444-5AB253A1545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-707946" y="1891162"/>
              <a:ext cx="587889" cy="587889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203B8967-AC56-43C1-8754-6E6099970BCE}"/>
              </a:ext>
            </a:extLst>
          </p:cNvPr>
          <p:cNvGrpSpPr/>
          <p:nvPr/>
        </p:nvGrpSpPr>
        <p:grpSpPr>
          <a:xfrm>
            <a:off x="-508892" y="2859090"/>
            <a:ext cx="498651" cy="498651"/>
            <a:chOff x="714893" y="514511"/>
            <a:chExt cx="828000" cy="828000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279F717A-6A35-481E-8AC0-BAE0FC4373E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4893" y="514511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5" name="Graphic 44" descr="Lightbulb with solid fill">
              <a:extLst>
                <a:ext uri="{FF2B5EF4-FFF2-40B4-BE49-F238E27FC236}">
                  <a16:creationId xmlns:a16="http://schemas.microsoft.com/office/drawing/2014/main" id="{384BAF4B-893C-4673-8987-4B0D5B3B397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34948" y="634566"/>
              <a:ext cx="587889" cy="587889"/>
            </a:xfrm>
            <a:prstGeom prst="rect">
              <a:avLst/>
            </a:prstGeom>
          </p:spPr>
        </p:pic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B6C7BA55-A614-4732-BE04-27C948B22BEF}"/>
              </a:ext>
            </a:extLst>
          </p:cNvPr>
          <p:cNvGrpSpPr/>
          <p:nvPr/>
        </p:nvGrpSpPr>
        <p:grpSpPr>
          <a:xfrm>
            <a:off x="-508892" y="4468512"/>
            <a:ext cx="498651" cy="498651"/>
            <a:chOff x="5682000" y="3015000"/>
            <a:chExt cx="828000" cy="828000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2757E13F-ABCC-4DD2-BE02-9057C549BE9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82000" y="3015000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8" name="Graphic 47" descr="Document with solid fill">
              <a:extLst>
                <a:ext uri="{FF2B5EF4-FFF2-40B4-BE49-F238E27FC236}">
                  <a16:creationId xmlns:a16="http://schemas.microsoft.com/office/drawing/2014/main" id="{A63037F9-72DF-453F-8234-4938672B21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/>
          </p:blipFill>
          <p:spPr>
            <a:xfrm>
              <a:off x="5802050" y="3135055"/>
              <a:ext cx="587889" cy="587889"/>
            </a:xfrm>
            <a:prstGeom prst="rect">
              <a:avLst/>
            </a:prstGeom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ECA8E6B-848F-4000-AE8B-FDF4CABDEEE9}"/>
              </a:ext>
            </a:extLst>
          </p:cNvPr>
          <p:cNvGrpSpPr/>
          <p:nvPr/>
        </p:nvGrpSpPr>
        <p:grpSpPr>
          <a:xfrm>
            <a:off x="-508892" y="5273223"/>
            <a:ext cx="498651" cy="498651"/>
            <a:chOff x="-828000" y="1770401"/>
            <a:chExt cx="828000" cy="828000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6D390615-99CB-4020-81A5-5437E19D6FF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28000" y="1770401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5" name="Graphic 24" descr="Video camera with solid fill">
              <a:extLst>
                <a:ext uri="{FF2B5EF4-FFF2-40B4-BE49-F238E27FC236}">
                  <a16:creationId xmlns:a16="http://schemas.microsoft.com/office/drawing/2014/main" id="{1267D133-0EBF-49CD-9553-95D1A20D4DF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/>
            <a:stretch/>
          </p:blipFill>
          <p:spPr>
            <a:xfrm>
              <a:off x="-707946" y="1891162"/>
              <a:ext cx="587889" cy="587889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D2FD49AF-AF20-439D-B719-3370381B5B1E}"/>
              </a:ext>
            </a:extLst>
          </p:cNvPr>
          <p:cNvGrpSpPr/>
          <p:nvPr/>
        </p:nvGrpSpPr>
        <p:grpSpPr>
          <a:xfrm>
            <a:off x="513636" y="1249668"/>
            <a:ext cx="498651" cy="498651"/>
            <a:chOff x="-828000" y="1770401"/>
            <a:chExt cx="828000" cy="828000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E05B0C7B-CEE9-4F22-894D-E6A0B18DE68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28000" y="1770401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1" name="Graphic 30" descr="Table with solid fill">
              <a:extLst>
                <a:ext uri="{FF2B5EF4-FFF2-40B4-BE49-F238E27FC236}">
                  <a16:creationId xmlns:a16="http://schemas.microsoft.com/office/drawing/2014/main" id="{730312E5-8AA2-4971-8E7E-2465BBF15CB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rcRect/>
            <a:stretch/>
          </p:blipFill>
          <p:spPr>
            <a:xfrm>
              <a:off x="-707946" y="1891162"/>
              <a:ext cx="587889" cy="587889"/>
            </a:xfrm>
            <a:prstGeom prst="rect">
              <a:avLst/>
            </a:prstGeom>
          </p:spPr>
        </p:pic>
      </p:grp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A1923538-FEE3-4D49-9E62-A0188A531385}"/>
              </a:ext>
            </a:extLst>
          </p:cNvPr>
          <p:cNvSpPr/>
          <p:nvPr/>
        </p:nvSpPr>
        <p:spPr>
          <a:xfrm rot="10800000">
            <a:off x="-1" y="-4715933"/>
            <a:ext cx="762963" cy="12373185"/>
          </a:xfrm>
          <a:custGeom>
            <a:avLst/>
            <a:gdLst>
              <a:gd name="connsiteX0" fmla="*/ 0 w 1128889"/>
              <a:gd name="connsiteY0" fmla="*/ 17971475 h 17971475"/>
              <a:gd name="connsiteX1" fmla="*/ 0 w 1128889"/>
              <a:gd name="connsiteY1" fmla="*/ 9910855 h 17971475"/>
              <a:gd name="connsiteX2" fmla="*/ 533251 w 1128889"/>
              <a:gd name="connsiteY2" fmla="*/ 8955490 h 17971475"/>
              <a:gd name="connsiteX3" fmla="*/ 0 w 1128889"/>
              <a:gd name="connsiteY3" fmla="*/ 8000124 h 17971475"/>
              <a:gd name="connsiteX4" fmla="*/ 0 w 1128889"/>
              <a:gd name="connsiteY4" fmla="*/ 0 h 17971475"/>
              <a:gd name="connsiteX5" fmla="*/ 1128889 w 1128889"/>
              <a:gd name="connsiteY5" fmla="*/ 0 h 17971475"/>
              <a:gd name="connsiteX6" fmla="*/ 1128889 w 1128889"/>
              <a:gd name="connsiteY6" fmla="*/ 17971475 h 17971475"/>
              <a:gd name="connsiteX0" fmla="*/ 0 w 1128889"/>
              <a:gd name="connsiteY0" fmla="*/ 17971475 h 17971475"/>
              <a:gd name="connsiteX1" fmla="*/ 0 w 1128889"/>
              <a:gd name="connsiteY1" fmla="*/ 9910855 h 17971475"/>
              <a:gd name="connsiteX2" fmla="*/ 533251 w 1128889"/>
              <a:gd name="connsiteY2" fmla="*/ 8955490 h 17971475"/>
              <a:gd name="connsiteX3" fmla="*/ 0 w 1128889"/>
              <a:gd name="connsiteY3" fmla="*/ 8000124 h 17971475"/>
              <a:gd name="connsiteX4" fmla="*/ 0 w 1128889"/>
              <a:gd name="connsiteY4" fmla="*/ 0 h 17971475"/>
              <a:gd name="connsiteX5" fmla="*/ 1128889 w 1128889"/>
              <a:gd name="connsiteY5" fmla="*/ 0 h 17971475"/>
              <a:gd name="connsiteX6" fmla="*/ 1128889 w 1128889"/>
              <a:gd name="connsiteY6" fmla="*/ 17971475 h 17971475"/>
              <a:gd name="connsiteX7" fmla="*/ 0 w 1128889"/>
              <a:gd name="connsiteY7" fmla="*/ 17971475 h 17971475"/>
              <a:gd name="connsiteX0" fmla="*/ 8 w 1128897"/>
              <a:gd name="connsiteY0" fmla="*/ 17971475 h 17971475"/>
              <a:gd name="connsiteX1" fmla="*/ 8 w 1128897"/>
              <a:gd name="connsiteY1" fmla="*/ 9910855 h 17971475"/>
              <a:gd name="connsiteX2" fmla="*/ 533259 w 1128897"/>
              <a:gd name="connsiteY2" fmla="*/ 8955490 h 17971475"/>
              <a:gd name="connsiteX3" fmla="*/ 8 w 1128897"/>
              <a:gd name="connsiteY3" fmla="*/ 8000124 h 17971475"/>
              <a:gd name="connsiteX4" fmla="*/ 8 w 1128897"/>
              <a:gd name="connsiteY4" fmla="*/ 0 h 17971475"/>
              <a:gd name="connsiteX5" fmla="*/ 1128897 w 1128897"/>
              <a:gd name="connsiteY5" fmla="*/ 0 h 17971475"/>
              <a:gd name="connsiteX6" fmla="*/ 1128897 w 1128897"/>
              <a:gd name="connsiteY6" fmla="*/ 17971475 h 17971475"/>
              <a:gd name="connsiteX7" fmla="*/ 8 w 1128897"/>
              <a:gd name="connsiteY7" fmla="*/ 17971475 h 17971475"/>
              <a:gd name="connsiteX0" fmla="*/ 296 w 1129185"/>
              <a:gd name="connsiteY0" fmla="*/ 17971475 h 17971475"/>
              <a:gd name="connsiteX1" fmla="*/ 296 w 1129185"/>
              <a:gd name="connsiteY1" fmla="*/ 9910855 h 17971475"/>
              <a:gd name="connsiteX2" fmla="*/ 533547 w 1129185"/>
              <a:gd name="connsiteY2" fmla="*/ 8955490 h 17971475"/>
              <a:gd name="connsiteX3" fmla="*/ 296 w 1129185"/>
              <a:gd name="connsiteY3" fmla="*/ 8000124 h 17971475"/>
              <a:gd name="connsiteX4" fmla="*/ 296 w 1129185"/>
              <a:gd name="connsiteY4" fmla="*/ 0 h 17971475"/>
              <a:gd name="connsiteX5" fmla="*/ 1129185 w 1129185"/>
              <a:gd name="connsiteY5" fmla="*/ 0 h 17971475"/>
              <a:gd name="connsiteX6" fmla="*/ 1129185 w 1129185"/>
              <a:gd name="connsiteY6" fmla="*/ 17971475 h 17971475"/>
              <a:gd name="connsiteX7" fmla="*/ 296 w 1129185"/>
              <a:gd name="connsiteY7" fmla="*/ 17971475 h 17971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29185" h="17971475">
                <a:moveTo>
                  <a:pt x="296" y="17971475"/>
                </a:moveTo>
                <a:cubicBezTo>
                  <a:pt x="296" y="15284602"/>
                  <a:pt x="-370" y="10451471"/>
                  <a:pt x="296" y="9910855"/>
                </a:cubicBezTo>
                <a:cubicBezTo>
                  <a:pt x="962" y="9370239"/>
                  <a:pt x="524554" y="9386635"/>
                  <a:pt x="533547" y="8955490"/>
                </a:cubicBezTo>
                <a:cubicBezTo>
                  <a:pt x="542540" y="8524345"/>
                  <a:pt x="-2259" y="8524641"/>
                  <a:pt x="296" y="8000124"/>
                </a:cubicBezTo>
                <a:cubicBezTo>
                  <a:pt x="2851" y="7475607"/>
                  <a:pt x="296" y="2666708"/>
                  <a:pt x="296" y="0"/>
                </a:cubicBezTo>
                <a:lnTo>
                  <a:pt x="1129185" y="0"/>
                </a:lnTo>
                <a:lnTo>
                  <a:pt x="1129185" y="17971475"/>
                </a:lnTo>
                <a:lnTo>
                  <a:pt x="296" y="1797147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0C93D8D-E8F7-42EB-9485-4B9B2A3B7829}"/>
              </a:ext>
            </a:extLst>
          </p:cNvPr>
          <p:cNvGrpSpPr/>
          <p:nvPr/>
        </p:nvGrpSpPr>
        <p:grpSpPr>
          <a:xfrm>
            <a:off x="-500269" y="444957"/>
            <a:ext cx="498651" cy="498651"/>
            <a:chOff x="5004121" y="229042"/>
            <a:chExt cx="828000" cy="828000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21DE8D81-F973-4135-8F69-98E9D1D01D3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04121" y="229042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8" name="Graphic 27" descr="Playbook with solid fill">
              <a:extLst>
                <a:ext uri="{FF2B5EF4-FFF2-40B4-BE49-F238E27FC236}">
                  <a16:creationId xmlns:a16="http://schemas.microsoft.com/office/drawing/2014/main" id="{CDDB901C-52B0-4D90-9A37-D0668D13EEFD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rcRect/>
            <a:stretch/>
          </p:blipFill>
          <p:spPr>
            <a:xfrm>
              <a:off x="5124175" y="349803"/>
              <a:ext cx="587889" cy="587889"/>
            </a:xfrm>
            <a:prstGeom prst="rect">
              <a:avLst/>
            </a:prstGeom>
          </p:spPr>
        </p:pic>
      </p:grpSp>
      <p:pic>
        <p:nvPicPr>
          <p:cNvPr id="43" name="Graphic 42" descr="Table with solid fill">
            <a:hlinkClick r:id="rId18" action="ppaction://hlinksldjump"/>
            <a:extLst>
              <a:ext uri="{FF2B5EF4-FFF2-40B4-BE49-F238E27FC236}">
                <a16:creationId xmlns:a16="http://schemas.microsoft.com/office/drawing/2014/main" id="{2EE7B121-63D2-4D34-9025-FDB2979454AC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/>
        </p:blipFill>
        <p:spPr>
          <a:xfrm>
            <a:off x="204456" y="1322395"/>
            <a:ext cx="354048" cy="354048"/>
          </a:xfrm>
          <a:prstGeom prst="rect">
            <a:avLst/>
          </a:prstGeom>
        </p:spPr>
      </p:pic>
      <p:pic>
        <p:nvPicPr>
          <p:cNvPr id="55" name="Graphic 54" descr="Donut with solid fill">
            <a:hlinkClick r:id="rId21" action="ppaction://hlinksldjump"/>
            <a:extLst>
              <a:ext uri="{FF2B5EF4-FFF2-40B4-BE49-F238E27FC236}">
                <a16:creationId xmlns:a16="http://schemas.microsoft.com/office/drawing/2014/main" id="{B5DF935D-E7CE-4094-B4FB-4328CA5D50AF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rcRect/>
          <a:stretch/>
        </p:blipFill>
        <p:spPr>
          <a:xfrm>
            <a:off x="204456" y="2125737"/>
            <a:ext cx="354048" cy="354048"/>
          </a:xfrm>
          <a:prstGeom prst="rect">
            <a:avLst/>
          </a:prstGeom>
        </p:spPr>
      </p:pic>
      <p:pic>
        <p:nvPicPr>
          <p:cNvPr id="56" name="Graphic 55" descr="Lightbulb with solid fill">
            <a:hlinkClick r:id="rId24" action="ppaction://hlinksldjump"/>
            <a:extLst>
              <a:ext uri="{FF2B5EF4-FFF2-40B4-BE49-F238E27FC236}">
                <a16:creationId xmlns:a16="http://schemas.microsoft.com/office/drawing/2014/main" id="{DEFBE813-E1D8-45AD-8A56-9BCA5F6974A4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04456" y="2929079"/>
            <a:ext cx="354048" cy="354048"/>
          </a:xfrm>
          <a:prstGeom prst="rect">
            <a:avLst/>
          </a:prstGeom>
        </p:spPr>
      </p:pic>
      <p:pic>
        <p:nvPicPr>
          <p:cNvPr id="57" name="Graphic 56" descr="Single gear with solid fill">
            <a:hlinkClick r:id="rId27" action="ppaction://hlinksldjump"/>
            <a:extLst>
              <a:ext uri="{FF2B5EF4-FFF2-40B4-BE49-F238E27FC236}">
                <a16:creationId xmlns:a16="http://schemas.microsoft.com/office/drawing/2014/main" id="{B7F45820-1149-4FB9-ADCF-A946344D0F38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204456" y="3734647"/>
            <a:ext cx="354048" cy="354048"/>
          </a:xfrm>
          <a:prstGeom prst="rect">
            <a:avLst/>
          </a:prstGeom>
        </p:spPr>
      </p:pic>
      <p:pic>
        <p:nvPicPr>
          <p:cNvPr id="58" name="Graphic 57" descr="Document with solid fill">
            <a:hlinkClick r:id="rId30" action="ppaction://hlinksldjump"/>
            <a:extLst>
              <a:ext uri="{FF2B5EF4-FFF2-40B4-BE49-F238E27FC236}">
                <a16:creationId xmlns:a16="http://schemas.microsoft.com/office/drawing/2014/main" id="{6FEA1FC4-E556-40F8-ADB7-6BBF7914A67B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rcRect/>
          <a:stretch/>
        </p:blipFill>
        <p:spPr>
          <a:xfrm>
            <a:off x="204456" y="4537754"/>
            <a:ext cx="354048" cy="354048"/>
          </a:xfrm>
          <a:prstGeom prst="rect">
            <a:avLst/>
          </a:prstGeom>
        </p:spPr>
      </p:pic>
      <p:pic>
        <p:nvPicPr>
          <p:cNvPr id="59" name="Graphic 58" descr="Video camera with solid fill">
            <a:hlinkClick r:id="rId33" action="ppaction://hlinksldjump"/>
            <a:extLst>
              <a:ext uri="{FF2B5EF4-FFF2-40B4-BE49-F238E27FC236}">
                <a16:creationId xmlns:a16="http://schemas.microsoft.com/office/drawing/2014/main" id="{9F49D0F7-1A15-4769-9BF3-688267D38D81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rcRect/>
          <a:stretch/>
        </p:blipFill>
        <p:spPr>
          <a:xfrm>
            <a:off x="232383" y="5345524"/>
            <a:ext cx="354048" cy="354048"/>
          </a:xfrm>
          <a:prstGeom prst="rect">
            <a:avLst/>
          </a:prstGeom>
        </p:spPr>
      </p:pic>
      <p:pic>
        <p:nvPicPr>
          <p:cNvPr id="60" name="Graphic 59" descr="Users with solid fill">
            <a:hlinkClick r:id="rId36" action="ppaction://hlinksldjump"/>
            <a:extLst>
              <a:ext uri="{FF2B5EF4-FFF2-40B4-BE49-F238E27FC236}">
                <a16:creationId xmlns:a16="http://schemas.microsoft.com/office/drawing/2014/main" id="{91D3624C-534D-4A6D-9270-B9F722A40BF3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236545" y="6148631"/>
            <a:ext cx="354048" cy="354048"/>
          </a:xfrm>
          <a:prstGeom prst="rect">
            <a:avLst/>
          </a:prstGeom>
        </p:spPr>
      </p:pic>
      <p:pic>
        <p:nvPicPr>
          <p:cNvPr id="50" name="Graphic 49" descr="Playbook with solid fill">
            <a:hlinkClick r:id="rId39" action="ppaction://hlinksldjump"/>
            <a:extLst>
              <a:ext uri="{FF2B5EF4-FFF2-40B4-BE49-F238E27FC236}">
                <a16:creationId xmlns:a16="http://schemas.microsoft.com/office/drawing/2014/main" id="{633B2B33-92FF-4CE8-A8F2-96004FA06116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1"/>
              </a:ext>
            </a:extLst>
          </a:blip>
          <a:srcRect/>
          <a:stretch/>
        </p:blipFill>
        <p:spPr>
          <a:xfrm>
            <a:off x="204456" y="514625"/>
            <a:ext cx="354048" cy="354048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9DDCC422-6E6F-4437-B8BE-6443A932A414}"/>
              </a:ext>
            </a:extLst>
          </p:cNvPr>
          <p:cNvSpPr txBox="1"/>
          <p:nvPr/>
        </p:nvSpPr>
        <p:spPr>
          <a:xfrm>
            <a:off x="4556059" y="337706"/>
            <a:ext cx="40415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Building the Grid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9CEAC7E-DA4B-445B-A1A8-D912ABD6CE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405" b="70494"/>
          <a:stretch/>
        </p:blipFill>
        <p:spPr bwMode="auto">
          <a:xfrm>
            <a:off x="6954526" y="2860869"/>
            <a:ext cx="5027680" cy="1762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E51A013-150D-4966-96F1-DC110B0CDB38}"/>
              </a:ext>
            </a:extLst>
          </p:cNvPr>
          <p:cNvSpPr txBox="1"/>
          <p:nvPr/>
        </p:nvSpPr>
        <p:spPr>
          <a:xfrm>
            <a:off x="1468507" y="2179015"/>
            <a:ext cx="5309937" cy="38164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sz="2200" b="0" i="0" dirty="0">
                <a:solidFill>
                  <a:schemeClr val="bg1"/>
                </a:solidFill>
                <a:effectLst/>
                <a:latin typeface="Segoe UI"/>
                <a:cs typeface="Segoe UI"/>
              </a:rPr>
              <a:t>The </a:t>
            </a:r>
            <a:r>
              <a:rPr lang="en-GB" sz="2200" b="1" i="0" dirty="0" err="1">
                <a:solidFill>
                  <a:schemeClr val="bg1"/>
                </a:solidFill>
                <a:effectLst/>
                <a:latin typeface="Segoe UI"/>
                <a:cs typeface="Segoe UI"/>
              </a:rPr>
              <a:t>build_empty_grid</a:t>
            </a:r>
            <a:r>
              <a:rPr lang="en-GB" sz="2200" b="0" i="0" dirty="0">
                <a:solidFill>
                  <a:schemeClr val="bg1"/>
                </a:solidFill>
                <a:effectLst/>
                <a:latin typeface="Segoe UI"/>
                <a:cs typeface="Segoe UI"/>
              </a:rPr>
              <a:t> function takes one parameter, called dimension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sz="2200" dirty="0">
                <a:solidFill>
                  <a:schemeClr val="bg1"/>
                </a:solidFill>
                <a:latin typeface="Segoe UI"/>
                <a:cs typeface="Segoe UI"/>
              </a:rPr>
              <a:t>A for loop runs as many times as many as is specified in </a:t>
            </a:r>
            <a:r>
              <a:rPr lang="en-GB" sz="2200" b="1" dirty="0">
                <a:solidFill>
                  <a:schemeClr val="bg1"/>
                </a:solidFill>
                <a:latin typeface="Segoe UI"/>
                <a:cs typeface="Segoe UI"/>
              </a:rPr>
              <a:t>range(x)</a:t>
            </a:r>
            <a:r>
              <a:rPr lang="en-GB" sz="2200" dirty="0">
                <a:solidFill>
                  <a:schemeClr val="bg1"/>
                </a:solidFill>
                <a:latin typeface="Segoe UI"/>
                <a:cs typeface="Segoe UI"/>
              </a:rPr>
              <a:t>, with x being dimension in this case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sz="2200" dirty="0">
                <a:solidFill>
                  <a:schemeClr val="bg1"/>
                </a:solidFill>
                <a:latin typeface="Segoe UI"/>
                <a:cs typeface="Segoe UI"/>
              </a:rPr>
              <a:t>The function returns a grid filled with 0s with both the grid length and width equal to the argument passed in the parameter dimension</a:t>
            </a:r>
          </a:p>
        </p:txBody>
      </p:sp>
    </p:spTree>
    <p:extLst>
      <p:ext uri="{BB962C8B-B14F-4D97-AF65-F5344CB8AC3E}">
        <p14:creationId xmlns:p14="http://schemas.microsoft.com/office/powerpoint/2010/main" val="21491736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72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0B0A8F7D-3087-4FC9-8207-7E0CD4431FF0}"/>
              </a:ext>
            </a:extLst>
          </p:cNvPr>
          <p:cNvGrpSpPr/>
          <p:nvPr/>
        </p:nvGrpSpPr>
        <p:grpSpPr>
          <a:xfrm>
            <a:off x="-508892" y="6077932"/>
            <a:ext cx="498651" cy="498651"/>
            <a:chOff x="-828000" y="5538067"/>
            <a:chExt cx="828000" cy="828000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13A1E356-7232-4B62-9B34-A66473B1802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28000" y="5538067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7" name="Graphic 36" descr="Users with solid fill">
              <a:extLst>
                <a:ext uri="{FF2B5EF4-FFF2-40B4-BE49-F238E27FC236}">
                  <a16:creationId xmlns:a16="http://schemas.microsoft.com/office/drawing/2014/main" id="{005EE129-0133-45AE-9896-93CD90EDDD5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-707949" y="5660944"/>
              <a:ext cx="587889" cy="587889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2252304-2EC9-4E17-9C24-01B88802A3D1}"/>
              </a:ext>
            </a:extLst>
          </p:cNvPr>
          <p:cNvGrpSpPr/>
          <p:nvPr/>
        </p:nvGrpSpPr>
        <p:grpSpPr>
          <a:xfrm>
            <a:off x="-508892" y="3663801"/>
            <a:ext cx="498651" cy="498651"/>
            <a:chOff x="-828000" y="4282177"/>
            <a:chExt cx="828000" cy="828000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4D04EF55-496F-4B9D-86F3-3F7AD58ADF4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28000" y="4282177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0" name="Graphic 39" descr="Single gear with solid fill">
              <a:extLst>
                <a:ext uri="{FF2B5EF4-FFF2-40B4-BE49-F238E27FC236}">
                  <a16:creationId xmlns:a16="http://schemas.microsoft.com/office/drawing/2014/main" id="{25FA5588-B7CF-443C-8D3C-22B0B7BEDE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-707948" y="4404350"/>
              <a:ext cx="587889" cy="587889"/>
            </a:xfrm>
            <a:prstGeom prst="rect">
              <a:avLst/>
            </a:prstGeom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E6797FD6-6A68-4977-8856-619111F28869}"/>
              </a:ext>
            </a:extLst>
          </p:cNvPr>
          <p:cNvGrpSpPr/>
          <p:nvPr/>
        </p:nvGrpSpPr>
        <p:grpSpPr>
          <a:xfrm>
            <a:off x="-508892" y="2054379"/>
            <a:ext cx="498651" cy="498651"/>
            <a:chOff x="-828000" y="1770401"/>
            <a:chExt cx="828000" cy="828000"/>
          </a:xfrm>
        </p:grpSpPr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1F7A2BAE-5243-4E57-B1CC-58A7CAD9787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28000" y="1770401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2" name="Graphic 41" descr="Donut with solid fill">
              <a:extLst>
                <a:ext uri="{FF2B5EF4-FFF2-40B4-BE49-F238E27FC236}">
                  <a16:creationId xmlns:a16="http://schemas.microsoft.com/office/drawing/2014/main" id="{BF64797A-5AEA-463F-9444-5AB253A1545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-707946" y="1891162"/>
              <a:ext cx="587889" cy="587889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203B8967-AC56-43C1-8754-6E6099970BCE}"/>
              </a:ext>
            </a:extLst>
          </p:cNvPr>
          <p:cNvGrpSpPr/>
          <p:nvPr/>
        </p:nvGrpSpPr>
        <p:grpSpPr>
          <a:xfrm>
            <a:off x="-508892" y="2859090"/>
            <a:ext cx="498651" cy="498651"/>
            <a:chOff x="714893" y="514511"/>
            <a:chExt cx="828000" cy="828000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279F717A-6A35-481E-8AC0-BAE0FC4373E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4893" y="514511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5" name="Graphic 44" descr="Lightbulb with solid fill">
              <a:extLst>
                <a:ext uri="{FF2B5EF4-FFF2-40B4-BE49-F238E27FC236}">
                  <a16:creationId xmlns:a16="http://schemas.microsoft.com/office/drawing/2014/main" id="{384BAF4B-893C-4673-8987-4B0D5B3B397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34948" y="634566"/>
              <a:ext cx="587889" cy="587889"/>
            </a:xfrm>
            <a:prstGeom prst="rect">
              <a:avLst/>
            </a:prstGeom>
          </p:spPr>
        </p:pic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B6C7BA55-A614-4732-BE04-27C948B22BEF}"/>
              </a:ext>
            </a:extLst>
          </p:cNvPr>
          <p:cNvGrpSpPr/>
          <p:nvPr/>
        </p:nvGrpSpPr>
        <p:grpSpPr>
          <a:xfrm>
            <a:off x="-508892" y="4468512"/>
            <a:ext cx="498651" cy="498651"/>
            <a:chOff x="5682000" y="3015000"/>
            <a:chExt cx="828000" cy="828000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2757E13F-ABCC-4DD2-BE02-9057C549BE9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82000" y="3015000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8" name="Graphic 47" descr="Document with solid fill">
              <a:extLst>
                <a:ext uri="{FF2B5EF4-FFF2-40B4-BE49-F238E27FC236}">
                  <a16:creationId xmlns:a16="http://schemas.microsoft.com/office/drawing/2014/main" id="{A63037F9-72DF-453F-8234-4938672B21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/>
          </p:blipFill>
          <p:spPr>
            <a:xfrm>
              <a:off x="5802050" y="3135055"/>
              <a:ext cx="587889" cy="587889"/>
            </a:xfrm>
            <a:prstGeom prst="rect">
              <a:avLst/>
            </a:prstGeom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ECA8E6B-848F-4000-AE8B-FDF4CABDEEE9}"/>
              </a:ext>
            </a:extLst>
          </p:cNvPr>
          <p:cNvGrpSpPr/>
          <p:nvPr/>
        </p:nvGrpSpPr>
        <p:grpSpPr>
          <a:xfrm>
            <a:off x="-508892" y="5273223"/>
            <a:ext cx="498651" cy="498651"/>
            <a:chOff x="-828000" y="1770401"/>
            <a:chExt cx="828000" cy="828000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6D390615-99CB-4020-81A5-5437E19D6FF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28000" y="1770401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5" name="Graphic 24" descr="Video camera with solid fill">
              <a:extLst>
                <a:ext uri="{FF2B5EF4-FFF2-40B4-BE49-F238E27FC236}">
                  <a16:creationId xmlns:a16="http://schemas.microsoft.com/office/drawing/2014/main" id="{1267D133-0EBF-49CD-9553-95D1A20D4DF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/>
            <a:stretch/>
          </p:blipFill>
          <p:spPr>
            <a:xfrm>
              <a:off x="-707946" y="1891162"/>
              <a:ext cx="587889" cy="587889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D2FD49AF-AF20-439D-B719-3370381B5B1E}"/>
              </a:ext>
            </a:extLst>
          </p:cNvPr>
          <p:cNvGrpSpPr/>
          <p:nvPr/>
        </p:nvGrpSpPr>
        <p:grpSpPr>
          <a:xfrm>
            <a:off x="513636" y="1249668"/>
            <a:ext cx="498651" cy="498651"/>
            <a:chOff x="-828000" y="1770401"/>
            <a:chExt cx="828000" cy="828000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E05B0C7B-CEE9-4F22-894D-E6A0B18DE68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28000" y="1770401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1" name="Graphic 30" descr="Table with solid fill">
              <a:extLst>
                <a:ext uri="{FF2B5EF4-FFF2-40B4-BE49-F238E27FC236}">
                  <a16:creationId xmlns:a16="http://schemas.microsoft.com/office/drawing/2014/main" id="{730312E5-8AA2-4971-8E7E-2465BBF15CB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rcRect/>
            <a:stretch/>
          </p:blipFill>
          <p:spPr>
            <a:xfrm>
              <a:off x="-707946" y="1891162"/>
              <a:ext cx="587889" cy="587889"/>
            </a:xfrm>
            <a:prstGeom prst="rect">
              <a:avLst/>
            </a:prstGeom>
          </p:spPr>
        </p:pic>
      </p:grp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A1923538-FEE3-4D49-9E62-A0188A531385}"/>
              </a:ext>
            </a:extLst>
          </p:cNvPr>
          <p:cNvSpPr/>
          <p:nvPr/>
        </p:nvSpPr>
        <p:spPr>
          <a:xfrm rot="10800000">
            <a:off x="-1" y="-4715933"/>
            <a:ext cx="762963" cy="12373185"/>
          </a:xfrm>
          <a:custGeom>
            <a:avLst/>
            <a:gdLst>
              <a:gd name="connsiteX0" fmla="*/ 0 w 1128889"/>
              <a:gd name="connsiteY0" fmla="*/ 17971475 h 17971475"/>
              <a:gd name="connsiteX1" fmla="*/ 0 w 1128889"/>
              <a:gd name="connsiteY1" fmla="*/ 9910855 h 17971475"/>
              <a:gd name="connsiteX2" fmla="*/ 533251 w 1128889"/>
              <a:gd name="connsiteY2" fmla="*/ 8955490 h 17971475"/>
              <a:gd name="connsiteX3" fmla="*/ 0 w 1128889"/>
              <a:gd name="connsiteY3" fmla="*/ 8000124 h 17971475"/>
              <a:gd name="connsiteX4" fmla="*/ 0 w 1128889"/>
              <a:gd name="connsiteY4" fmla="*/ 0 h 17971475"/>
              <a:gd name="connsiteX5" fmla="*/ 1128889 w 1128889"/>
              <a:gd name="connsiteY5" fmla="*/ 0 h 17971475"/>
              <a:gd name="connsiteX6" fmla="*/ 1128889 w 1128889"/>
              <a:gd name="connsiteY6" fmla="*/ 17971475 h 17971475"/>
              <a:gd name="connsiteX0" fmla="*/ 0 w 1128889"/>
              <a:gd name="connsiteY0" fmla="*/ 17971475 h 17971475"/>
              <a:gd name="connsiteX1" fmla="*/ 0 w 1128889"/>
              <a:gd name="connsiteY1" fmla="*/ 9910855 h 17971475"/>
              <a:gd name="connsiteX2" fmla="*/ 533251 w 1128889"/>
              <a:gd name="connsiteY2" fmla="*/ 8955490 h 17971475"/>
              <a:gd name="connsiteX3" fmla="*/ 0 w 1128889"/>
              <a:gd name="connsiteY3" fmla="*/ 8000124 h 17971475"/>
              <a:gd name="connsiteX4" fmla="*/ 0 w 1128889"/>
              <a:gd name="connsiteY4" fmla="*/ 0 h 17971475"/>
              <a:gd name="connsiteX5" fmla="*/ 1128889 w 1128889"/>
              <a:gd name="connsiteY5" fmla="*/ 0 h 17971475"/>
              <a:gd name="connsiteX6" fmla="*/ 1128889 w 1128889"/>
              <a:gd name="connsiteY6" fmla="*/ 17971475 h 17971475"/>
              <a:gd name="connsiteX7" fmla="*/ 0 w 1128889"/>
              <a:gd name="connsiteY7" fmla="*/ 17971475 h 17971475"/>
              <a:gd name="connsiteX0" fmla="*/ 8 w 1128897"/>
              <a:gd name="connsiteY0" fmla="*/ 17971475 h 17971475"/>
              <a:gd name="connsiteX1" fmla="*/ 8 w 1128897"/>
              <a:gd name="connsiteY1" fmla="*/ 9910855 h 17971475"/>
              <a:gd name="connsiteX2" fmla="*/ 533259 w 1128897"/>
              <a:gd name="connsiteY2" fmla="*/ 8955490 h 17971475"/>
              <a:gd name="connsiteX3" fmla="*/ 8 w 1128897"/>
              <a:gd name="connsiteY3" fmla="*/ 8000124 h 17971475"/>
              <a:gd name="connsiteX4" fmla="*/ 8 w 1128897"/>
              <a:gd name="connsiteY4" fmla="*/ 0 h 17971475"/>
              <a:gd name="connsiteX5" fmla="*/ 1128897 w 1128897"/>
              <a:gd name="connsiteY5" fmla="*/ 0 h 17971475"/>
              <a:gd name="connsiteX6" fmla="*/ 1128897 w 1128897"/>
              <a:gd name="connsiteY6" fmla="*/ 17971475 h 17971475"/>
              <a:gd name="connsiteX7" fmla="*/ 8 w 1128897"/>
              <a:gd name="connsiteY7" fmla="*/ 17971475 h 17971475"/>
              <a:gd name="connsiteX0" fmla="*/ 296 w 1129185"/>
              <a:gd name="connsiteY0" fmla="*/ 17971475 h 17971475"/>
              <a:gd name="connsiteX1" fmla="*/ 296 w 1129185"/>
              <a:gd name="connsiteY1" fmla="*/ 9910855 h 17971475"/>
              <a:gd name="connsiteX2" fmla="*/ 533547 w 1129185"/>
              <a:gd name="connsiteY2" fmla="*/ 8955490 h 17971475"/>
              <a:gd name="connsiteX3" fmla="*/ 296 w 1129185"/>
              <a:gd name="connsiteY3" fmla="*/ 8000124 h 17971475"/>
              <a:gd name="connsiteX4" fmla="*/ 296 w 1129185"/>
              <a:gd name="connsiteY4" fmla="*/ 0 h 17971475"/>
              <a:gd name="connsiteX5" fmla="*/ 1129185 w 1129185"/>
              <a:gd name="connsiteY5" fmla="*/ 0 h 17971475"/>
              <a:gd name="connsiteX6" fmla="*/ 1129185 w 1129185"/>
              <a:gd name="connsiteY6" fmla="*/ 17971475 h 17971475"/>
              <a:gd name="connsiteX7" fmla="*/ 296 w 1129185"/>
              <a:gd name="connsiteY7" fmla="*/ 17971475 h 17971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29185" h="17971475">
                <a:moveTo>
                  <a:pt x="296" y="17971475"/>
                </a:moveTo>
                <a:cubicBezTo>
                  <a:pt x="296" y="15284602"/>
                  <a:pt x="-370" y="10451471"/>
                  <a:pt x="296" y="9910855"/>
                </a:cubicBezTo>
                <a:cubicBezTo>
                  <a:pt x="962" y="9370239"/>
                  <a:pt x="524554" y="9386635"/>
                  <a:pt x="533547" y="8955490"/>
                </a:cubicBezTo>
                <a:cubicBezTo>
                  <a:pt x="542540" y="8524345"/>
                  <a:pt x="-2259" y="8524641"/>
                  <a:pt x="296" y="8000124"/>
                </a:cubicBezTo>
                <a:cubicBezTo>
                  <a:pt x="2851" y="7475607"/>
                  <a:pt x="296" y="2666708"/>
                  <a:pt x="296" y="0"/>
                </a:cubicBezTo>
                <a:lnTo>
                  <a:pt x="1129185" y="0"/>
                </a:lnTo>
                <a:lnTo>
                  <a:pt x="1129185" y="17971475"/>
                </a:lnTo>
                <a:lnTo>
                  <a:pt x="296" y="1797147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0C93D8D-E8F7-42EB-9485-4B9B2A3B7829}"/>
              </a:ext>
            </a:extLst>
          </p:cNvPr>
          <p:cNvGrpSpPr/>
          <p:nvPr/>
        </p:nvGrpSpPr>
        <p:grpSpPr>
          <a:xfrm>
            <a:off x="-500269" y="444957"/>
            <a:ext cx="498651" cy="498651"/>
            <a:chOff x="5004121" y="229042"/>
            <a:chExt cx="828000" cy="828000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21DE8D81-F973-4135-8F69-98E9D1D01D3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04121" y="229042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8" name="Graphic 27" descr="Playbook with solid fill">
              <a:extLst>
                <a:ext uri="{FF2B5EF4-FFF2-40B4-BE49-F238E27FC236}">
                  <a16:creationId xmlns:a16="http://schemas.microsoft.com/office/drawing/2014/main" id="{CDDB901C-52B0-4D90-9A37-D0668D13EEFD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rcRect/>
            <a:stretch/>
          </p:blipFill>
          <p:spPr>
            <a:xfrm>
              <a:off x="5124175" y="349803"/>
              <a:ext cx="587889" cy="587889"/>
            </a:xfrm>
            <a:prstGeom prst="rect">
              <a:avLst/>
            </a:prstGeom>
          </p:spPr>
        </p:pic>
      </p:grpSp>
      <p:pic>
        <p:nvPicPr>
          <p:cNvPr id="43" name="Graphic 42" descr="Table with solid fill">
            <a:hlinkClick r:id="rId18" action="ppaction://hlinksldjump"/>
            <a:extLst>
              <a:ext uri="{FF2B5EF4-FFF2-40B4-BE49-F238E27FC236}">
                <a16:creationId xmlns:a16="http://schemas.microsoft.com/office/drawing/2014/main" id="{2EE7B121-63D2-4D34-9025-FDB2979454AC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/>
        </p:blipFill>
        <p:spPr>
          <a:xfrm>
            <a:off x="204456" y="1322395"/>
            <a:ext cx="354048" cy="354048"/>
          </a:xfrm>
          <a:prstGeom prst="rect">
            <a:avLst/>
          </a:prstGeom>
        </p:spPr>
      </p:pic>
      <p:pic>
        <p:nvPicPr>
          <p:cNvPr id="55" name="Graphic 54" descr="Donut with solid fill">
            <a:hlinkClick r:id="rId21" action="ppaction://hlinksldjump"/>
            <a:extLst>
              <a:ext uri="{FF2B5EF4-FFF2-40B4-BE49-F238E27FC236}">
                <a16:creationId xmlns:a16="http://schemas.microsoft.com/office/drawing/2014/main" id="{B5DF935D-E7CE-4094-B4FB-4328CA5D50AF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rcRect/>
          <a:stretch/>
        </p:blipFill>
        <p:spPr>
          <a:xfrm>
            <a:off x="204456" y="2125737"/>
            <a:ext cx="354048" cy="354048"/>
          </a:xfrm>
          <a:prstGeom prst="rect">
            <a:avLst/>
          </a:prstGeom>
        </p:spPr>
      </p:pic>
      <p:pic>
        <p:nvPicPr>
          <p:cNvPr id="56" name="Graphic 55" descr="Lightbulb with solid fill">
            <a:hlinkClick r:id="rId24" action="ppaction://hlinksldjump"/>
            <a:extLst>
              <a:ext uri="{FF2B5EF4-FFF2-40B4-BE49-F238E27FC236}">
                <a16:creationId xmlns:a16="http://schemas.microsoft.com/office/drawing/2014/main" id="{DEFBE813-E1D8-45AD-8A56-9BCA5F6974A4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04456" y="2929079"/>
            <a:ext cx="354048" cy="354048"/>
          </a:xfrm>
          <a:prstGeom prst="rect">
            <a:avLst/>
          </a:prstGeom>
        </p:spPr>
      </p:pic>
      <p:pic>
        <p:nvPicPr>
          <p:cNvPr id="57" name="Graphic 56" descr="Single gear with solid fill">
            <a:hlinkClick r:id="rId27" action="ppaction://hlinksldjump"/>
            <a:extLst>
              <a:ext uri="{FF2B5EF4-FFF2-40B4-BE49-F238E27FC236}">
                <a16:creationId xmlns:a16="http://schemas.microsoft.com/office/drawing/2014/main" id="{B7F45820-1149-4FB9-ADCF-A946344D0F38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204456" y="3734647"/>
            <a:ext cx="354048" cy="354048"/>
          </a:xfrm>
          <a:prstGeom prst="rect">
            <a:avLst/>
          </a:prstGeom>
        </p:spPr>
      </p:pic>
      <p:pic>
        <p:nvPicPr>
          <p:cNvPr id="58" name="Graphic 57" descr="Document with solid fill">
            <a:hlinkClick r:id="rId30" action="ppaction://hlinksldjump"/>
            <a:extLst>
              <a:ext uri="{FF2B5EF4-FFF2-40B4-BE49-F238E27FC236}">
                <a16:creationId xmlns:a16="http://schemas.microsoft.com/office/drawing/2014/main" id="{6FEA1FC4-E556-40F8-ADB7-6BBF7914A67B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rcRect/>
          <a:stretch/>
        </p:blipFill>
        <p:spPr>
          <a:xfrm>
            <a:off x="204456" y="4537754"/>
            <a:ext cx="354048" cy="354048"/>
          </a:xfrm>
          <a:prstGeom prst="rect">
            <a:avLst/>
          </a:prstGeom>
        </p:spPr>
      </p:pic>
      <p:pic>
        <p:nvPicPr>
          <p:cNvPr id="59" name="Graphic 58" descr="Video camera with solid fill">
            <a:hlinkClick r:id="rId33" action="ppaction://hlinksldjump"/>
            <a:extLst>
              <a:ext uri="{FF2B5EF4-FFF2-40B4-BE49-F238E27FC236}">
                <a16:creationId xmlns:a16="http://schemas.microsoft.com/office/drawing/2014/main" id="{9F49D0F7-1A15-4769-9BF3-688267D38D81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rcRect/>
          <a:stretch/>
        </p:blipFill>
        <p:spPr>
          <a:xfrm>
            <a:off x="232383" y="5345524"/>
            <a:ext cx="354048" cy="354048"/>
          </a:xfrm>
          <a:prstGeom prst="rect">
            <a:avLst/>
          </a:prstGeom>
        </p:spPr>
      </p:pic>
      <p:pic>
        <p:nvPicPr>
          <p:cNvPr id="60" name="Graphic 59" descr="Users with solid fill">
            <a:hlinkClick r:id="rId36" action="ppaction://hlinksldjump"/>
            <a:extLst>
              <a:ext uri="{FF2B5EF4-FFF2-40B4-BE49-F238E27FC236}">
                <a16:creationId xmlns:a16="http://schemas.microsoft.com/office/drawing/2014/main" id="{91D3624C-534D-4A6D-9270-B9F722A40BF3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236545" y="6148631"/>
            <a:ext cx="354048" cy="354048"/>
          </a:xfrm>
          <a:prstGeom prst="rect">
            <a:avLst/>
          </a:prstGeom>
        </p:spPr>
      </p:pic>
      <p:pic>
        <p:nvPicPr>
          <p:cNvPr id="50" name="Graphic 49" descr="Playbook with solid fill">
            <a:hlinkClick r:id="rId39" action="ppaction://hlinksldjump"/>
            <a:extLst>
              <a:ext uri="{FF2B5EF4-FFF2-40B4-BE49-F238E27FC236}">
                <a16:creationId xmlns:a16="http://schemas.microsoft.com/office/drawing/2014/main" id="{633B2B33-92FF-4CE8-A8F2-96004FA06116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1"/>
              </a:ext>
            </a:extLst>
          </a:blip>
          <a:srcRect/>
          <a:stretch/>
        </p:blipFill>
        <p:spPr>
          <a:xfrm>
            <a:off x="204456" y="514625"/>
            <a:ext cx="354048" cy="354048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9DDCC422-6E6F-4437-B8BE-6443A932A414}"/>
              </a:ext>
            </a:extLst>
          </p:cNvPr>
          <p:cNvSpPr txBox="1"/>
          <p:nvPr/>
        </p:nvSpPr>
        <p:spPr>
          <a:xfrm>
            <a:off x="4556059" y="337706"/>
            <a:ext cx="40415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Building the Grid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9CEAC7E-DA4B-445B-A1A8-D912ABD6CE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19" r="-1397"/>
          <a:stretch/>
        </p:blipFill>
        <p:spPr bwMode="auto">
          <a:xfrm>
            <a:off x="7476022" y="2621375"/>
            <a:ext cx="4383656" cy="2199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E51A013-150D-4966-96F1-DC110B0CDB38}"/>
              </a:ext>
            </a:extLst>
          </p:cNvPr>
          <p:cNvSpPr txBox="1"/>
          <p:nvPr/>
        </p:nvSpPr>
        <p:spPr>
          <a:xfrm>
            <a:off x="1828800" y="1748319"/>
            <a:ext cx="5534025" cy="452431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sz="1800" i="0" dirty="0">
                <a:solidFill>
                  <a:schemeClr val="bg1"/>
                </a:solidFill>
                <a:effectLst/>
                <a:latin typeface="Segoe UI"/>
                <a:cs typeface="Segoe UI"/>
              </a:rPr>
              <a:t>The </a:t>
            </a:r>
            <a:r>
              <a:rPr lang="en-GB" sz="1800" b="1" i="0" dirty="0" err="1">
                <a:solidFill>
                  <a:schemeClr val="bg1"/>
                </a:solidFill>
                <a:effectLst/>
                <a:latin typeface="Segoe UI"/>
                <a:cs typeface="Segoe UI"/>
              </a:rPr>
              <a:t>build_first_grid</a:t>
            </a:r>
            <a:r>
              <a:rPr lang="en-GB" sz="1800" b="1" i="0" dirty="0">
                <a:solidFill>
                  <a:schemeClr val="bg1"/>
                </a:solidFill>
                <a:effectLst/>
                <a:latin typeface="Segoe UI"/>
                <a:cs typeface="Segoe UI"/>
              </a:rPr>
              <a:t> </a:t>
            </a:r>
            <a:r>
              <a:rPr lang="en-GB" sz="1800" b="0" i="0" dirty="0">
                <a:solidFill>
                  <a:schemeClr val="bg1"/>
                </a:solidFill>
                <a:effectLst/>
                <a:latin typeface="Segoe UI"/>
                <a:cs typeface="Segoe UI"/>
              </a:rPr>
              <a:t>function which takes two parameters: dimension and </a:t>
            </a:r>
            <a:r>
              <a:rPr lang="en-GB" sz="1800" b="1" i="0" dirty="0" err="1">
                <a:solidFill>
                  <a:schemeClr val="bg1"/>
                </a:solidFill>
                <a:effectLst/>
                <a:latin typeface="Segoe UI"/>
                <a:cs typeface="Segoe UI"/>
              </a:rPr>
              <a:t>number_of_alive_cells</a:t>
            </a:r>
            <a:endParaRPr lang="en-GB" sz="1800" b="1" i="0" dirty="0">
              <a:solidFill>
                <a:schemeClr val="bg1"/>
              </a:solidFill>
              <a:effectLst/>
              <a:latin typeface="Segoe UI"/>
              <a:cs typeface="Segoe UI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sz="1800" b="0" i="0" dirty="0">
                <a:solidFill>
                  <a:schemeClr val="bg1"/>
                </a:solidFill>
                <a:effectLst/>
                <a:latin typeface="Segoe UI"/>
                <a:cs typeface="Segoe UI"/>
              </a:rPr>
              <a:t>It returns a grid with the dimension, containing as many 1s (live cells) in the grid, as is  </a:t>
            </a:r>
            <a:r>
              <a:rPr lang="en-GB" sz="1800" b="1" i="0" dirty="0" err="1">
                <a:solidFill>
                  <a:schemeClr val="bg1"/>
                </a:solidFill>
                <a:effectLst/>
                <a:latin typeface="Segoe UI"/>
                <a:cs typeface="Segoe UI"/>
              </a:rPr>
              <a:t>number_of_alive_cells</a:t>
            </a:r>
            <a:endParaRPr lang="en-GB" sz="1800" b="1" i="0" dirty="0">
              <a:solidFill>
                <a:schemeClr val="bg1"/>
              </a:solidFill>
              <a:effectLst/>
              <a:latin typeface="Segoe UI"/>
              <a:cs typeface="Segoe UI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dirty="0">
                <a:solidFill>
                  <a:schemeClr val="bg1"/>
                </a:solidFill>
                <a:latin typeface="Segoe UI"/>
                <a:cs typeface="Segoe UI"/>
              </a:rPr>
              <a:t>A for loop </a:t>
            </a:r>
            <a:r>
              <a:rPr lang="en-GB" sz="1800" b="0" i="0" dirty="0">
                <a:solidFill>
                  <a:schemeClr val="bg1"/>
                </a:solidFill>
                <a:effectLst/>
                <a:latin typeface="Segoe UI"/>
                <a:cs typeface="Segoe UI"/>
              </a:rPr>
              <a:t>with the range of </a:t>
            </a:r>
            <a:r>
              <a:rPr lang="en-GB" sz="1800" b="1" i="0" dirty="0" err="1">
                <a:solidFill>
                  <a:schemeClr val="bg1"/>
                </a:solidFill>
                <a:effectLst/>
                <a:latin typeface="Segoe UI"/>
                <a:cs typeface="Segoe UI"/>
              </a:rPr>
              <a:t>number_of_alive_cells</a:t>
            </a:r>
            <a:r>
              <a:rPr lang="en-GB" sz="1800" b="1" i="0" dirty="0">
                <a:solidFill>
                  <a:schemeClr val="bg1"/>
                </a:solidFill>
                <a:effectLst/>
                <a:latin typeface="Segoe UI"/>
                <a:cs typeface="Segoe UI"/>
              </a:rPr>
              <a:t> </a:t>
            </a:r>
            <a:r>
              <a:rPr lang="en-GB" sz="1800" b="0" i="0" dirty="0">
                <a:solidFill>
                  <a:schemeClr val="bg1"/>
                </a:solidFill>
                <a:effectLst/>
                <a:latin typeface="Segoe UI"/>
                <a:cs typeface="Segoe UI"/>
              </a:rPr>
              <a:t>picks 2 random </a:t>
            </a:r>
            <a:r>
              <a:rPr lang="en-GB" dirty="0">
                <a:solidFill>
                  <a:schemeClr val="bg1"/>
                </a:solidFill>
                <a:latin typeface="Segoe UI"/>
                <a:cs typeface="Segoe UI"/>
              </a:rPr>
              <a:t>numbers using the </a:t>
            </a:r>
            <a:r>
              <a:rPr lang="en-GB" b="1" dirty="0">
                <a:solidFill>
                  <a:schemeClr val="bg1"/>
                </a:solidFill>
                <a:latin typeface="Segoe UI"/>
                <a:cs typeface="Segoe UI"/>
              </a:rPr>
              <a:t>.choice()</a:t>
            </a:r>
            <a:r>
              <a:rPr lang="en-GB" dirty="0">
                <a:solidFill>
                  <a:schemeClr val="bg1"/>
                </a:solidFill>
                <a:latin typeface="Segoe UI"/>
                <a:cs typeface="Segoe UI"/>
              </a:rPr>
              <a:t> function from random.</a:t>
            </a:r>
            <a:endParaRPr lang="en-GB" sz="1800" b="0" i="0" dirty="0">
              <a:solidFill>
                <a:schemeClr val="bg1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GB" dirty="0">
                <a:solidFill>
                  <a:schemeClr val="bg1"/>
                </a:solidFill>
                <a:latin typeface="Segoe UI"/>
                <a:cs typeface="Segoe UI"/>
              </a:rPr>
              <a:t>It </a:t>
            </a:r>
            <a:r>
              <a:rPr lang="en-GB" i="0" dirty="0">
                <a:solidFill>
                  <a:schemeClr val="bg1"/>
                </a:solidFill>
                <a:effectLst/>
                <a:latin typeface="Segoe UI"/>
                <a:cs typeface="Segoe UI"/>
              </a:rPr>
              <a:t>n</a:t>
            </a:r>
            <a:r>
              <a:rPr lang="en-GB" b="0" i="0" dirty="0">
                <a:solidFill>
                  <a:schemeClr val="bg1"/>
                </a:solidFill>
                <a:effectLst/>
                <a:latin typeface="Segoe UI"/>
                <a:cs typeface="Segoe UI"/>
              </a:rPr>
              <a:t>umbers as index references for where it attempts to put a 1</a:t>
            </a:r>
            <a:endParaRPr lang="en-GB" b="1" i="0" dirty="0">
              <a:solidFill>
                <a:schemeClr val="bg1"/>
              </a:solidFill>
              <a:effectLst/>
              <a:latin typeface="Segoe UI"/>
              <a:cs typeface="Segoe UI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dirty="0">
                <a:solidFill>
                  <a:schemeClr val="bg1"/>
                </a:solidFill>
                <a:latin typeface="Segoe UI"/>
                <a:cs typeface="Segoe UI"/>
              </a:rPr>
              <a:t>If a 1 is already there, a while loop repicks a spot to place it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sz="1800" b="0" i="0" dirty="0">
                <a:solidFill>
                  <a:schemeClr val="bg1"/>
                </a:solidFill>
                <a:effectLst/>
                <a:latin typeface="Segoe UI"/>
                <a:cs typeface="Segoe UI"/>
              </a:rPr>
              <a:t>Function returns the new grid which now has both 0s and 1s in random positions</a:t>
            </a:r>
            <a:endParaRPr lang="en-GB" dirty="0">
              <a:solidFill>
                <a:schemeClr val="bg1"/>
              </a:solidFill>
              <a:latin typeface="Segoe UI"/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42347483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96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0B0A8F7D-3087-4FC9-8207-7E0CD4431FF0}"/>
              </a:ext>
            </a:extLst>
          </p:cNvPr>
          <p:cNvGrpSpPr/>
          <p:nvPr/>
        </p:nvGrpSpPr>
        <p:grpSpPr>
          <a:xfrm>
            <a:off x="-508892" y="6077932"/>
            <a:ext cx="498651" cy="498651"/>
            <a:chOff x="-828000" y="5538067"/>
            <a:chExt cx="828000" cy="828000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13A1E356-7232-4B62-9B34-A66473B1802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28000" y="5538067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7" name="Graphic 36" descr="Users with solid fill">
              <a:extLst>
                <a:ext uri="{FF2B5EF4-FFF2-40B4-BE49-F238E27FC236}">
                  <a16:creationId xmlns:a16="http://schemas.microsoft.com/office/drawing/2014/main" id="{005EE129-0133-45AE-9896-93CD90EDDD5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-707949" y="5660944"/>
              <a:ext cx="587889" cy="587889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2252304-2EC9-4E17-9C24-01B88802A3D1}"/>
              </a:ext>
            </a:extLst>
          </p:cNvPr>
          <p:cNvGrpSpPr/>
          <p:nvPr/>
        </p:nvGrpSpPr>
        <p:grpSpPr>
          <a:xfrm>
            <a:off x="-508892" y="3663801"/>
            <a:ext cx="498651" cy="498651"/>
            <a:chOff x="-828000" y="4282177"/>
            <a:chExt cx="828000" cy="828000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4D04EF55-496F-4B9D-86F3-3F7AD58ADF4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28000" y="4282177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0" name="Graphic 39" descr="Single gear with solid fill">
              <a:extLst>
                <a:ext uri="{FF2B5EF4-FFF2-40B4-BE49-F238E27FC236}">
                  <a16:creationId xmlns:a16="http://schemas.microsoft.com/office/drawing/2014/main" id="{25FA5588-B7CF-443C-8D3C-22B0B7BEDE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-707948" y="4404350"/>
              <a:ext cx="587889" cy="587889"/>
            </a:xfrm>
            <a:prstGeom prst="rect">
              <a:avLst/>
            </a:prstGeom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E6797FD6-6A68-4977-8856-619111F28869}"/>
              </a:ext>
            </a:extLst>
          </p:cNvPr>
          <p:cNvGrpSpPr/>
          <p:nvPr/>
        </p:nvGrpSpPr>
        <p:grpSpPr>
          <a:xfrm>
            <a:off x="513636" y="2054379"/>
            <a:ext cx="498651" cy="498651"/>
            <a:chOff x="-828000" y="1770401"/>
            <a:chExt cx="828000" cy="828000"/>
          </a:xfrm>
        </p:grpSpPr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1F7A2BAE-5243-4E57-B1CC-58A7CAD9787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28000" y="1770401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2" name="Graphic 41" descr="Donut with solid fill">
              <a:extLst>
                <a:ext uri="{FF2B5EF4-FFF2-40B4-BE49-F238E27FC236}">
                  <a16:creationId xmlns:a16="http://schemas.microsoft.com/office/drawing/2014/main" id="{BF64797A-5AEA-463F-9444-5AB253A1545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-707946" y="1891162"/>
              <a:ext cx="587889" cy="587889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203B8967-AC56-43C1-8754-6E6099970BCE}"/>
              </a:ext>
            </a:extLst>
          </p:cNvPr>
          <p:cNvGrpSpPr/>
          <p:nvPr/>
        </p:nvGrpSpPr>
        <p:grpSpPr>
          <a:xfrm>
            <a:off x="-508892" y="2859090"/>
            <a:ext cx="498651" cy="498651"/>
            <a:chOff x="714893" y="514511"/>
            <a:chExt cx="828000" cy="828000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279F717A-6A35-481E-8AC0-BAE0FC4373E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4893" y="514511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5" name="Graphic 44" descr="Lightbulb with solid fill">
              <a:extLst>
                <a:ext uri="{FF2B5EF4-FFF2-40B4-BE49-F238E27FC236}">
                  <a16:creationId xmlns:a16="http://schemas.microsoft.com/office/drawing/2014/main" id="{384BAF4B-893C-4673-8987-4B0D5B3B397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34948" y="634566"/>
              <a:ext cx="587889" cy="587889"/>
            </a:xfrm>
            <a:prstGeom prst="rect">
              <a:avLst/>
            </a:prstGeom>
          </p:spPr>
        </p:pic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B6C7BA55-A614-4732-BE04-27C948B22BEF}"/>
              </a:ext>
            </a:extLst>
          </p:cNvPr>
          <p:cNvGrpSpPr/>
          <p:nvPr/>
        </p:nvGrpSpPr>
        <p:grpSpPr>
          <a:xfrm>
            <a:off x="-508892" y="4468512"/>
            <a:ext cx="498651" cy="498651"/>
            <a:chOff x="5682000" y="3015000"/>
            <a:chExt cx="828000" cy="828000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2757E13F-ABCC-4DD2-BE02-9057C549BE9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82000" y="3015000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8" name="Graphic 47" descr="Document with solid fill">
              <a:extLst>
                <a:ext uri="{FF2B5EF4-FFF2-40B4-BE49-F238E27FC236}">
                  <a16:creationId xmlns:a16="http://schemas.microsoft.com/office/drawing/2014/main" id="{A63037F9-72DF-453F-8234-4938672B21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/>
          </p:blipFill>
          <p:spPr>
            <a:xfrm>
              <a:off x="5802050" y="3135055"/>
              <a:ext cx="587889" cy="587889"/>
            </a:xfrm>
            <a:prstGeom prst="rect">
              <a:avLst/>
            </a:prstGeom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ECA8E6B-848F-4000-AE8B-FDF4CABDEEE9}"/>
              </a:ext>
            </a:extLst>
          </p:cNvPr>
          <p:cNvGrpSpPr/>
          <p:nvPr/>
        </p:nvGrpSpPr>
        <p:grpSpPr>
          <a:xfrm>
            <a:off x="-508892" y="5273223"/>
            <a:ext cx="498651" cy="498651"/>
            <a:chOff x="-828000" y="1770401"/>
            <a:chExt cx="828000" cy="828000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6D390615-99CB-4020-81A5-5437E19D6FF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28000" y="1770401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5" name="Graphic 24" descr="Video camera with solid fill">
              <a:extLst>
                <a:ext uri="{FF2B5EF4-FFF2-40B4-BE49-F238E27FC236}">
                  <a16:creationId xmlns:a16="http://schemas.microsoft.com/office/drawing/2014/main" id="{1267D133-0EBF-49CD-9553-95D1A20D4DF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/>
            <a:stretch/>
          </p:blipFill>
          <p:spPr>
            <a:xfrm>
              <a:off x="-707946" y="1891162"/>
              <a:ext cx="587889" cy="587889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D2FD49AF-AF20-439D-B719-3370381B5B1E}"/>
              </a:ext>
            </a:extLst>
          </p:cNvPr>
          <p:cNvGrpSpPr/>
          <p:nvPr/>
        </p:nvGrpSpPr>
        <p:grpSpPr>
          <a:xfrm>
            <a:off x="-508892" y="1249668"/>
            <a:ext cx="498651" cy="498651"/>
            <a:chOff x="-828000" y="1770401"/>
            <a:chExt cx="828000" cy="828000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E05B0C7B-CEE9-4F22-894D-E6A0B18DE68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28000" y="1770401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1" name="Graphic 30" descr="Table with solid fill">
              <a:extLst>
                <a:ext uri="{FF2B5EF4-FFF2-40B4-BE49-F238E27FC236}">
                  <a16:creationId xmlns:a16="http://schemas.microsoft.com/office/drawing/2014/main" id="{730312E5-8AA2-4971-8E7E-2465BBF15CB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rcRect/>
            <a:stretch/>
          </p:blipFill>
          <p:spPr>
            <a:xfrm>
              <a:off x="-707946" y="1891162"/>
              <a:ext cx="587889" cy="587889"/>
            </a:xfrm>
            <a:prstGeom prst="rect">
              <a:avLst/>
            </a:prstGeom>
          </p:spPr>
        </p:pic>
      </p:grp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A1923538-FEE3-4D49-9E62-A0188A531385}"/>
              </a:ext>
            </a:extLst>
          </p:cNvPr>
          <p:cNvSpPr/>
          <p:nvPr/>
        </p:nvSpPr>
        <p:spPr>
          <a:xfrm rot="10800000">
            <a:off x="-1" y="-3913678"/>
            <a:ext cx="762963" cy="12373185"/>
          </a:xfrm>
          <a:custGeom>
            <a:avLst/>
            <a:gdLst>
              <a:gd name="connsiteX0" fmla="*/ 0 w 1128889"/>
              <a:gd name="connsiteY0" fmla="*/ 17971475 h 17971475"/>
              <a:gd name="connsiteX1" fmla="*/ 0 w 1128889"/>
              <a:gd name="connsiteY1" fmla="*/ 9910855 h 17971475"/>
              <a:gd name="connsiteX2" fmla="*/ 533251 w 1128889"/>
              <a:gd name="connsiteY2" fmla="*/ 8955490 h 17971475"/>
              <a:gd name="connsiteX3" fmla="*/ 0 w 1128889"/>
              <a:gd name="connsiteY3" fmla="*/ 8000124 h 17971475"/>
              <a:gd name="connsiteX4" fmla="*/ 0 w 1128889"/>
              <a:gd name="connsiteY4" fmla="*/ 0 h 17971475"/>
              <a:gd name="connsiteX5" fmla="*/ 1128889 w 1128889"/>
              <a:gd name="connsiteY5" fmla="*/ 0 h 17971475"/>
              <a:gd name="connsiteX6" fmla="*/ 1128889 w 1128889"/>
              <a:gd name="connsiteY6" fmla="*/ 17971475 h 17971475"/>
              <a:gd name="connsiteX0" fmla="*/ 0 w 1128889"/>
              <a:gd name="connsiteY0" fmla="*/ 17971475 h 17971475"/>
              <a:gd name="connsiteX1" fmla="*/ 0 w 1128889"/>
              <a:gd name="connsiteY1" fmla="*/ 9910855 h 17971475"/>
              <a:gd name="connsiteX2" fmla="*/ 533251 w 1128889"/>
              <a:gd name="connsiteY2" fmla="*/ 8955490 h 17971475"/>
              <a:gd name="connsiteX3" fmla="*/ 0 w 1128889"/>
              <a:gd name="connsiteY3" fmla="*/ 8000124 h 17971475"/>
              <a:gd name="connsiteX4" fmla="*/ 0 w 1128889"/>
              <a:gd name="connsiteY4" fmla="*/ 0 h 17971475"/>
              <a:gd name="connsiteX5" fmla="*/ 1128889 w 1128889"/>
              <a:gd name="connsiteY5" fmla="*/ 0 h 17971475"/>
              <a:gd name="connsiteX6" fmla="*/ 1128889 w 1128889"/>
              <a:gd name="connsiteY6" fmla="*/ 17971475 h 17971475"/>
              <a:gd name="connsiteX7" fmla="*/ 0 w 1128889"/>
              <a:gd name="connsiteY7" fmla="*/ 17971475 h 17971475"/>
              <a:gd name="connsiteX0" fmla="*/ 8 w 1128897"/>
              <a:gd name="connsiteY0" fmla="*/ 17971475 h 17971475"/>
              <a:gd name="connsiteX1" fmla="*/ 8 w 1128897"/>
              <a:gd name="connsiteY1" fmla="*/ 9910855 h 17971475"/>
              <a:gd name="connsiteX2" fmla="*/ 533259 w 1128897"/>
              <a:gd name="connsiteY2" fmla="*/ 8955490 h 17971475"/>
              <a:gd name="connsiteX3" fmla="*/ 8 w 1128897"/>
              <a:gd name="connsiteY3" fmla="*/ 8000124 h 17971475"/>
              <a:gd name="connsiteX4" fmla="*/ 8 w 1128897"/>
              <a:gd name="connsiteY4" fmla="*/ 0 h 17971475"/>
              <a:gd name="connsiteX5" fmla="*/ 1128897 w 1128897"/>
              <a:gd name="connsiteY5" fmla="*/ 0 h 17971475"/>
              <a:gd name="connsiteX6" fmla="*/ 1128897 w 1128897"/>
              <a:gd name="connsiteY6" fmla="*/ 17971475 h 17971475"/>
              <a:gd name="connsiteX7" fmla="*/ 8 w 1128897"/>
              <a:gd name="connsiteY7" fmla="*/ 17971475 h 17971475"/>
              <a:gd name="connsiteX0" fmla="*/ 296 w 1129185"/>
              <a:gd name="connsiteY0" fmla="*/ 17971475 h 17971475"/>
              <a:gd name="connsiteX1" fmla="*/ 296 w 1129185"/>
              <a:gd name="connsiteY1" fmla="*/ 9910855 h 17971475"/>
              <a:gd name="connsiteX2" fmla="*/ 533547 w 1129185"/>
              <a:gd name="connsiteY2" fmla="*/ 8955490 h 17971475"/>
              <a:gd name="connsiteX3" fmla="*/ 296 w 1129185"/>
              <a:gd name="connsiteY3" fmla="*/ 8000124 h 17971475"/>
              <a:gd name="connsiteX4" fmla="*/ 296 w 1129185"/>
              <a:gd name="connsiteY4" fmla="*/ 0 h 17971475"/>
              <a:gd name="connsiteX5" fmla="*/ 1129185 w 1129185"/>
              <a:gd name="connsiteY5" fmla="*/ 0 h 17971475"/>
              <a:gd name="connsiteX6" fmla="*/ 1129185 w 1129185"/>
              <a:gd name="connsiteY6" fmla="*/ 17971475 h 17971475"/>
              <a:gd name="connsiteX7" fmla="*/ 296 w 1129185"/>
              <a:gd name="connsiteY7" fmla="*/ 17971475 h 17971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29185" h="17971475">
                <a:moveTo>
                  <a:pt x="296" y="17971475"/>
                </a:moveTo>
                <a:cubicBezTo>
                  <a:pt x="296" y="15284602"/>
                  <a:pt x="-370" y="10451471"/>
                  <a:pt x="296" y="9910855"/>
                </a:cubicBezTo>
                <a:cubicBezTo>
                  <a:pt x="962" y="9370239"/>
                  <a:pt x="524554" y="9386635"/>
                  <a:pt x="533547" y="8955490"/>
                </a:cubicBezTo>
                <a:cubicBezTo>
                  <a:pt x="542540" y="8524345"/>
                  <a:pt x="-2259" y="8524641"/>
                  <a:pt x="296" y="8000124"/>
                </a:cubicBezTo>
                <a:cubicBezTo>
                  <a:pt x="2851" y="7475607"/>
                  <a:pt x="296" y="2666708"/>
                  <a:pt x="296" y="0"/>
                </a:cubicBezTo>
                <a:lnTo>
                  <a:pt x="1129185" y="0"/>
                </a:lnTo>
                <a:lnTo>
                  <a:pt x="1129185" y="17971475"/>
                </a:lnTo>
                <a:lnTo>
                  <a:pt x="296" y="1797147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0C93D8D-E8F7-42EB-9485-4B9B2A3B7829}"/>
              </a:ext>
            </a:extLst>
          </p:cNvPr>
          <p:cNvGrpSpPr/>
          <p:nvPr/>
        </p:nvGrpSpPr>
        <p:grpSpPr>
          <a:xfrm>
            <a:off x="-508908" y="444957"/>
            <a:ext cx="498651" cy="498651"/>
            <a:chOff x="5004121" y="229042"/>
            <a:chExt cx="828000" cy="828000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21DE8D81-F973-4135-8F69-98E9D1D01D3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04121" y="229042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8" name="Graphic 27" descr="Playbook with solid fill">
              <a:extLst>
                <a:ext uri="{FF2B5EF4-FFF2-40B4-BE49-F238E27FC236}">
                  <a16:creationId xmlns:a16="http://schemas.microsoft.com/office/drawing/2014/main" id="{CDDB901C-52B0-4D90-9A37-D0668D13EEFD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rcRect/>
            <a:stretch/>
          </p:blipFill>
          <p:spPr>
            <a:xfrm>
              <a:off x="5124175" y="349803"/>
              <a:ext cx="587889" cy="587889"/>
            </a:xfrm>
            <a:prstGeom prst="rect">
              <a:avLst/>
            </a:prstGeom>
          </p:spPr>
        </p:pic>
      </p:grpSp>
      <p:pic>
        <p:nvPicPr>
          <p:cNvPr id="43" name="Graphic 42" descr="Table with solid fill">
            <a:hlinkClick r:id="rId18" action="ppaction://hlinksldjump"/>
            <a:extLst>
              <a:ext uri="{FF2B5EF4-FFF2-40B4-BE49-F238E27FC236}">
                <a16:creationId xmlns:a16="http://schemas.microsoft.com/office/drawing/2014/main" id="{2EE7B121-63D2-4D34-9025-FDB2979454AC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/>
        </p:blipFill>
        <p:spPr>
          <a:xfrm>
            <a:off x="204456" y="1322395"/>
            <a:ext cx="354048" cy="354048"/>
          </a:xfrm>
          <a:prstGeom prst="rect">
            <a:avLst/>
          </a:prstGeom>
        </p:spPr>
      </p:pic>
      <p:pic>
        <p:nvPicPr>
          <p:cNvPr id="55" name="Graphic 54" descr="Donut with solid fill">
            <a:hlinkClick r:id="rId21" action="ppaction://hlinksldjump"/>
            <a:extLst>
              <a:ext uri="{FF2B5EF4-FFF2-40B4-BE49-F238E27FC236}">
                <a16:creationId xmlns:a16="http://schemas.microsoft.com/office/drawing/2014/main" id="{B5DF935D-E7CE-4094-B4FB-4328CA5D50AF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rcRect/>
          <a:stretch/>
        </p:blipFill>
        <p:spPr>
          <a:xfrm>
            <a:off x="204456" y="2125737"/>
            <a:ext cx="354048" cy="354048"/>
          </a:xfrm>
          <a:prstGeom prst="rect">
            <a:avLst/>
          </a:prstGeom>
        </p:spPr>
      </p:pic>
      <p:pic>
        <p:nvPicPr>
          <p:cNvPr id="56" name="Graphic 55" descr="Lightbulb with solid fill">
            <a:hlinkClick r:id="rId24" action="ppaction://hlinksldjump"/>
            <a:extLst>
              <a:ext uri="{FF2B5EF4-FFF2-40B4-BE49-F238E27FC236}">
                <a16:creationId xmlns:a16="http://schemas.microsoft.com/office/drawing/2014/main" id="{DEFBE813-E1D8-45AD-8A56-9BCA5F6974A4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04456" y="2929079"/>
            <a:ext cx="354048" cy="354048"/>
          </a:xfrm>
          <a:prstGeom prst="rect">
            <a:avLst/>
          </a:prstGeom>
        </p:spPr>
      </p:pic>
      <p:pic>
        <p:nvPicPr>
          <p:cNvPr id="57" name="Graphic 56" descr="Single gear with solid fill">
            <a:hlinkClick r:id="rId27" action="ppaction://hlinksldjump"/>
            <a:extLst>
              <a:ext uri="{FF2B5EF4-FFF2-40B4-BE49-F238E27FC236}">
                <a16:creationId xmlns:a16="http://schemas.microsoft.com/office/drawing/2014/main" id="{B7F45820-1149-4FB9-ADCF-A946344D0F38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204456" y="3734647"/>
            <a:ext cx="354048" cy="354048"/>
          </a:xfrm>
          <a:prstGeom prst="rect">
            <a:avLst/>
          </a:prstGeom>
        </p:spPr>
      </p:pic>
      <p:pic>
        <p:nvPicPr>
          <p:cNvPr id="58" name="Graphic 57" descr="Document with solid fill">
            <a:hlinkClick r:id="rId30" action="ppaction://hlinksldjump"/>
            <a:extLst>
              <a:ext uri="{FF2B5EF4-FFF2-40B4-BE49-F238E27FC236}">
                <a16:creationId xmlns:a16="http://schemas.microsoft.com/office/drawing/2014/main" id="{6FEA1FC4-E556-40F8-ADB7-6BBF7914A67B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rcRect/>
          <a:stretch/>
        </p:blipFill>
        <p:spPr>
          <a:xfrm>
            <a:off x="204456" y="4537754"/>
            <a:ext cx="354048" cy="354048"/>
          </a:xfrm>
          <a:prstGeom prst="rect">
            <a:avLst/>
          </a:prstGeom>
        </p:spPr>
      </p:pic>
      <p:pic>
        <p:nvPicPr>
          <p:cNvPr id="59" name="Graphic 58" descr="Video camera with solid fill">
            <a:hlinkClick r:id="rId33" action="ppaction://hlinksldjump"/>
            <a:extLst>
              <a:ext uri="{FF2B5EF4-FFF2-40B4-BE49-F238E27FC236}">
                <a16:creationId xmlns:a16="http://schemas.microsoft.com/office/drawing/2014/main" id="{9F49D0F7-1A15-4769-9BF3-688267D38D81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rcRect/>
          <a:stretch/>
        </p:blipFill>
        <p:spPr>
          <a:xfrm>
            <a:off x="232383" y="5345524"/>
            <a:ext cx="354048" cy="354048"/>
          </a:xfrm>
          <a:prstGeom prst="rect">
            <a:avLst/>
          </a:prstGeom>
        </p:spPr>
      </p:pic>
      <p:pic>
        <p:nvPicPr>
          <p:cNvPr id="60" name="Graphic 59" descr="Users with solid fill">
            <a:hlinkClick r:id="rId36" action="ppaction://hlinksldjump"/>
            <a:extLst>
              <a:ext uri="{FF2B5EF4-FFF2-40B4-BE49-F238E27FC236}">
                <a16:creationId xmlns:a16="http://schemas.microsoft.com/office/drawing/2014/main" id="{91D3624C-534D-4A6D-9270-B9F722A40BF3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236545" y="6148631"/>
            <a:ext cx="354048" cy="354048"/>
          </a:xfrm>
          <a:prstGeom prst="rect">
            <a:avLst/>
          </a:prstGeom>
        </p:spPr>
      </p:pic>
      <p:pic>
        <p:nvPicPr>
          <p:cNvPr id="51" name="Graphic 50" descr="Playbook with solid fill">
            <a:hlinkClick r:id="rId39" action="ppaction://hlinksldjump"/>
            <a:extLst>
              <a:ext uri="{FF2B5EF4-FFF2-40B4-BE49-F238E27FC236}">
                <a16:creationId xmlns:a16="http://schemas.microsoft.com/office/drawing/2014/main" id="{3A5F0941-0123-45AF-B2AB-90AE9CB5EFA1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1"/>
              </a:ext>
            </a:extLst>
          </a:blip>
          <a:srcRect/>
          <a:stretch/>
        </p:blipFill>
        <p:spPr>
          <a:xfrm>
            <a:off x="204456" y="514625"/>
            <a:ext cx="354048" cy="354048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512E295E-337C-4776-B764-E7B0A5D316FD}"/>
              </a:ext>
            </a:extLst>
          </p:cNvPr>
          <p:cNvSpPr txBox="1"/>
          <p:nvPr/>
        </p:nvSpPr>
        <p:spPr>
          <a:xfrm>
            <a:off x="3708566" y="314460"/>
            <a:ext cx="58034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Challenges with the Grid</a:t>
            </a:r>
          </a:p>
        </p:txBody>
      </p:sp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B4B98CAC-6560-498B-A894-DE8D9DB76BDC}"/>
              </a:ext>
            </a:extLst>
          </p:cNvPr>
          <p:cNvPicPr>
            <a:picLocks noChangeAspect="1"/>
          </p:cNvPicPr>
          <p:nvPr/>
        </p:nvPicPr>
        <p:blipFill>
          <a:blip r:embed="rId42"/>
          <a:stretch>
            <a:fillRect/>
          </a:stretch>
        </p:blipFill>
        <p:spPr>
          <a:xfrm>
            <a:off x="7981950" y="1422019"/>
            <a:ext cx="2743200" cy="163012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E8CF927-8B6D-4C4A-8278-05EFC39AB057}"/>
              </a:ext>
            </a:extLst>
          </p:cNvPr>
          <p:cNvSpPr txBox="1"/>
          <p:nvPr/>
        </p:nvSpPr>
        <p:spPr>
          <a:xfrm>
            <a:off x="1323363" y="1268160"/>
            <a:ext cx="571992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How should the cells at the borders behave?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8C1267B-91C4-40B9-A9DA-DD1FACB0AC21}"/>
              </a:ext>
            </a:extLst>
          </p:cNvPr>
          <p:cNvSpPr txBox="1"/>
          <p:nvPr/>
        </p:nvSpPr>
        <p:spPr>
          <a:xfrm>
            <a:off x="1118904" y="2495814"/>
            <a:ext cx="6658587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1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Border cells don’t have the total 8 neighboring cells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1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Either they should be replaced by dead or live ones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1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Using </a:t>
            </a:r>
            <a:r>
              <a:rPr lang="en-GB" sz="2100" b="1" i="0" dirty="0" err="1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transform_to_circular_grid</a:t>
            </a:r>
            <a:r>
              <a:rPr lang="en-GB" sz="2100" b="0" i="0" dirty="0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the grid is transformed into a torus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sz="2100" b="0" i="0" dirty="0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All the extremities are copied and inserted in the grid 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GB" sz="21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</a:t>
            </a:r>
            <a:r>
              <a:rPr lang="en-GB" sz="2100" b="0" i="0" dirty="0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ottom row is copied and inserted at the top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GB" sz="2100" b="0" i="0" dirty="0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Sides are inserted to the other side</a:t>
            </a:r>
            <a:endParaRPr lang="en-US" sz="21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26" name="Picture 2" descr="Best Conways Game Of Life Game GIFs | Gfycat">
            <a:extLst>
              <a:ext uri="{FF2B5EF4-FFF2-40B4-BE49-F238E27FC236}">
                <a16:creationId xmlns:a16="http://schemas.microsoft.com/office/drawing/2014/main" id="{C4A464B7-2895-403F-98E9-132530D1A3C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6200" y="3451813"/>
            <a:ext cx="331470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07812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C7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0B0A8F7D-3087-4FC9-8207-7E0CD4431FF0}"/>
              </a:ext>
            </a:extLst>
          </p:cNvPr>
          <p:cNvGrpSpPr/>
          <p:nvPr/>
        </p:nvGrpSpPr>
        <p:grpSpPr>
          <a:xfrm>
            <a:off x="-508892" y="6077932"/>
            <a:ext cx="498651" cy="498651"/>
            <a:chOff x="-828000" y="5538067"/>
            <a:chExt cx="828000" cy="828000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13A1E356-7232-4B62-9B34-A66473B1802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28000" y="5538067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7" name="Graphic 36" descr="Users with solid fill">
              <a:extLst>
                <a:ext uri="{FF2B5EF4-FFF2-40B4-BE49-F238E27FC236}">
                  <a16:creationId xmlns:a16="http://schemas.microsoft.com/office/drawing/2014/main" id="{005EE129-0133-45AE-9896-93CD90EDDD5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-707949" y="5660944"/>
              <a:ext cx="587889" cy="587889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2252304-2EC9-4E17-9C24-01B88802A3D1}"/>
              </a:ext>
            </a:extLst>
          </p:cNvPr>
          <p:cNvGrpSpPr/>
          <p:nvPr/>
        </p:nvGrpSpPr>
        <p:grpSpPr>
          <a:xfrm>
            <a:off x="-508892" y="3663801"/>
            <a:ext cx="498651" cy="498651"/>
            <a:chOff x="-828000" y="4282177"/>
            <a:chExt cx="828000" cy="828000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4D04EF55-496F-4B9D-86F3-3F7AD58ADF4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28000" y="4282177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0" name="Graphic 39" descr="Single gear with solid fill">
              <a:extLst>
                <a:ext uri="{FF2B5EF4-FFF2-40B4-BE49-F238E27FC236}">
                  <a16:creationId xmlns:a16="http://schemas.microsoft.com/office/drawing/2014/main" id="{25FA5588-B7CF-443C-8D3C-22B0B7BEDE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-707948" y="4404350"/>
              <a:ext cx="587889" cy="587889"/>
            </a:xfrm>
            <a:prstGeom prst="rect">
              <a:avLst/>
            </a:prstGeom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E6797FD6-6A68-4977-8856-619111F28869}"/>
              </a:ext>
            </a:extLst>
          </p:cNvPr>
          <p:cNvGrpSpPr/>
          <p:nvPr/>
        </p:nvGrpSpPr>
        <p:grpSpPr>
          <a:xfrm>
            <a:off x="-508892" y="2054379"/>
            <a:ext cx="498651" cy="498651"/>
            <a:chOff x="-828000" y="1770401"/>
            <a:chExt cx="828000" cy="828000"/>
          </a:xfrm>
        </p:grpSpPr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1F7A2BAE-5243-4E57-B1CC-58A7CAD9787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28000" y="1770401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2" name="Graphic 41" descr="Donut with solid fill">
              <a:extLst>
                <a:ext uri="{FF2B5EF4-FFF2-40B4-BE49-F238E27FC236}">
                  <a16:creationId xmlns:a16="http://schemas.microsoft.com/office/drawing/2014/main" id="{BF64797A-5AEA-463F-9444-5AB253A1545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-707946" y="1891162"/>
              <a:ext cx="587889" cy="587889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203B8967-AC56-43C1-8754-6E6099970BCE}"/>
              </a:ext>
            </a:extLst>
          </p:cNvPr>
          <p:cNvGrpSpPr/>
          <p:nvPr/>
        </p:nvGrpSpPr>
        <p:grpSpPr>
          <a:xfrm>
            <a:off x="517638" y="2859090"/>
            <a:ext cx="498651" cy="498651"/>
            <a:chOff x="714893" y="514511"/>
            <a:chExt cx="828000" cy="828000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279F717A-6A35-481E-8AC0-BAE0FC4373E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4893" y="514511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5" name="Graphic 44" descr="Lightbulb with solid fill">
              <a:extLst>
                <a:ext uri="{FF2B5EF4-FFF2-40B4-BE49-F238E27FC236}">
                  <a16:creationId xmlns:a16="http://schemas.microsoft.com/office/drawing/2014/main" id="{384BAF4B-893C-4673-8987-4B0D5B3B397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34948" y="634566"/>
              <a:ext cx="587889" cy="587889"/>
            </a:xfrm>
            <a:prstGeom prst="rect">
              <a:avLst/>
            </a:prstGeom>
          </p:spPr>
        </p:pic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B6C7BA55-A614-4732-BE04-27C948B22BEF}"/>
              </a:ext>
            </a:extLst>
          </p:cNvPr>
          <p:cNvGrpSpPr/>
          <p:nvPr/>
        </p:nvGrpSpPr>
        <p:grpSpPr>
          <a:xfrm>
            <a:off x="-508892" y="4468512"/>
            <a:ext cx="498651" cy="498651"/>
            <a:chOff x="5682000" y="3015000"/>
            <a:chExt cx="828000" cy="828000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2757E13F-ABCC-4DD2-BE02-9057C549BE9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82000" y="3015000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8" name="Graphic 47" descr="Document with solid fill">
              <a:extLst>
                <a:ext uri="{FF2B5EF4-FFF2-40B4-BE49-F238E27FC236}">
                  <a16:creationId xmlns:a16="http://schemas.microsoft.com/office/drawing/2014/main" id="{A63037F9-72DF-453F-8234-4938672B21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/>
          </p:blipFill>
          <p:spPr>
            <a:xfrm>
              <a:off x="5802050" y="3135055"/>
              <a:ext cx="587889" cy="587889"/>
            </a:xfrm>
            <a:prstGeom prst="rect">
              <a:avLst/>
            </a:prstGeom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ECA8E6B-848F-4000-AE8B-FDF4CABDEEE9}"/>
              </a:ext>
            </a:extLst>
          </p:cNvPr>
          <p:cNvGrpSpPr/>
          <p:nvPr/>
        </p:nvGrpSpPr>
        <p:grpSpPr>
          <a:xfrm>
            <a:off x="-508892" y="5273223"/>
            <a:ext cx="498651" cy="498651"/>
            <a:chOff x="-828000" y="1770401"/>
            <a:chExt cx="828000" cy="828000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6D390615-99CB-4020-81A5-5437E19D6FF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28000" y="1770401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5" name="Graphic 24" descr="Video camera with solid fill">
              <a:extLst>
                <a:ext uri="{FF2B5EF4-FFF2-40B4-BE49-F238E27FC236}">
                  <a16:creationId xmlns:a16="http://schemas.microsoft.com/office/drawing/2014/main" id="{1267D133-0EBF-49CD-9553-95D1A20D4DF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/>
            <a:stretch/>
          </p:blipFill>
          <p:spPr>
            <a:xfrm>
              <a:off x="-707946" y="1891162"/>
              <a:ext cx="587889" cy="587889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D2FD49AF-AF20-439D-B719-3370381B5B1E}"/>
              </a:ext>
            </a:extLst>
          </p:cNvPr>
          <p:cNvGrpSpPr/>
          <p:nvPr/>
        </p:nvGrpSpPr>
        <p:grpSpPr>
          <a:xfrm>
            <a:off x="-508892" y="1249668"/>
            <a:ext cx="498651" cy="498651"/>
            <a:chOff x="-828000" y="1770401"/>
            <a:chExt cx="828000" cy="828000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E05B0C7B-CEE9-4F22-894D-E6A0B18DE68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28000" y="1770401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1" name="Graphic 30" descr="Table with solid fill">
              <a:extLst>
                <a:ext uri="{FF2B5EF4-FFF2-40B4-BE49-F238E27FC236}">
                  <a16:creationId xmlns:a16="http://schemas.microsoft.com/office/drawing/2014/main" id="{730312E5-8AA2-4971-8E7E-2465BBF15CB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rcRect/>
            <a:stretch/>
          </p:blipFill>
          <p:spPr>
            <a:xfrm>
              <a:off x="-707946" y="1891162"/>
              <a:ext cx="587889" cy="587889"/>
            </a:xfrm>
            <a:prstGeom prst="rect">
              <a:avLst/>
            </a:prstGeom>
          </p:spPr>
        </p:pic>
      </p:grp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A1923538-FEE3-4D49-9E62-A0188A531385}"/>
              </a:ext>
            </a:extLst>
          </p:cNvPr>
          <p:cNvSpPr/>
          <p:nvPr/>
        </p:nvSpPr>
        <p:spPr>
          <a:xfrm rot="10800000">
            <a:off x="-1" y="-3102798"/>
            <a:ext cx="762963" cy="12373185"/>
          </a:xfrm>
          <a:custGeom>
            <a:avLst/>
            <a:gdLst>
              <a:gd name="connsiteX0" fmla="*/ 0 w 1128889"/>
              <a:gd name="connsiteY0" fmla="*/ 17971475 h 17971475"/>
              <a:gd name="connsiteX1" fmla="*/ 0 w 1128889"/>
              <a:gd name="connsiteY1" fmla="*/ 9910855 h 17971475"/>
              <a:gd name="connsiteX2" fmla="*/ 533251 w 1128889"/>
              <a:gd name="connsiteY2" fmla="*/ 8955490 h 17971475"/>
              <a:gd name="connsiteX3" fmla="*/ 0 w 1128889"/>
              <a:gd name="connsiteY3" fmla="*/ 8000124 h 17971475"/>
              <a:gd name="connsiteX4" fmla="*/ 0 w 1128889"/>
              <a:gd name="connsiteY4" fmla="*/ 0 h 17971475"/>
              <a:gd name="connsiteX5" fmla="*/ 1128889 w 1128889"/>
              <a:gd name="connsiteY5" fmla="*/ 0 h 17971475"/>
              <a:gd name="connsiteX6" fmla="*/ 1128889 w 1128889"/>
              <a:gd name="connsiteY6" fmla="*/ 17971475 h 17971475"/>
              <a:gd name="connsiteX0" fmla="*/ 0 w 1128889"/>
              <a:gd name="connsiteY0" fmla="*/ 17971475 h 17971475"/>
              <a:gd name="connsiteX1" fmla="*/ 0 w 1128889"/>
              <a:gd name="connsiteY1" fmla="*/ 9910855 h 17971475"/>
              <a:gd name="connsiteX2" fmla="*/ 533251 w 1128889"/>
              <a:gd name="connsiteY2" fmla="*/ 8955490 h 17971475"/>
              <a:gd name="connsiteX3" fmla="*/ 0 w 1128889"/>
              <a:gd name="connsiteY3" fmla="*/ 8000124 h 17971475"/>
              <a:gd name="connsiteX4" fmla="*/ 0 w 1128889"/>
              <a:gd name="connsiteY4" fmla="*/ 0 h 17971475"/>
              <a:gd name="connsiteX5" fmla="*/ 1128889 w 1128889"/>
              <a:gd name="connsiteY5" fmla="*/ 0 h 17971475"/>
              <a:gd name="connsiteX6" fmla="*/ 1128889 w 1128889"/>
              <a:gd name="connsiteY6" fmla="*/ 17971475 h 17971475"/>
              <a:gd name="connsiteX7" fmla="*/ 0 w 1128889"/>
              <a:gd name="connsiteY7" fmla="*/ 17971475 h 17971475"/>
              <a:gd name="connsiteX0" fmla="*/ 8 w 1128897"/>
              <a:gd name="connsiteY0" fmla="*/ 17971475 h 17971475"/>
              <a:gd name="connsiteX1" fmla="*/ 8 w 1128897"/>
              <a:gd name="connsiteY1" fmla="*/ 9910855 h 17971475"/>
              <a:gd name="connsiteX2" fmla="*/ 533259 w 1128897"/>
              <a:gd name="connsiteY2" fmla="*/ 8955490 h 17971475"/>
              <a:gd name="connsiteX3" fmla="*/ 8 w 1128897"/>
              <a:gd name="connsiteY3" fmla="*/ 8000124 h 17971475"/>
              <a:gd name="connsiteX4" fmla="*/ 8 w 1128897"/>
              <a:gd name="connsiteY4" fmla="*/ 0 h 17971475"/>
              <a:gd name="connsiteX5" fmla="*/ 1128897 w 1128897"/>
              <a:gd name="connsiteY5" fmla="*/ 0 h 17971475"/>
              <a:gd name="connsiteX6" fmla="*/ 1128897 w 1128897"/>
              <a:gd name="connsiteY6" fmla="*/ 17971475 h 17971475"/>
              <a:gd name="connsiteX7" fmla="*/ 8 w 1128897"/>
              <a:gd name="connsiteY7" fmla="*/ 17971475 h 17971475"/>
              <a:gd name="connsiteX0" fmla="*/ 296 w 1129185"/>
              <a:gd name="connsiteY0" fmla="*/ 17971475 h 17971475"/>
              <a:gd name="connsiteX1" fmla="*/ 296 w 1129185"/>
              <a:gd name="connsiteY1" fmla="*/ 9910855 h 17971475"/>
              <a:gd name="connsiteX2" fmla="*/ 533547 w 1129185"/>
              <a:gd name="connsiteY2" fmla="*/ 8955490 h 17971475"/>
              <a:gd name="connsiteX3" fmla="*/ 296 w 1129185"/>
              <a:gd name="connsiteY3" fmla="*/ 8000124 h 17971475"/>
              <a:gd name="connsiteX4" fmla="*/ 296 w 1129185"/>
              <a:gd name="connsiteY4" fmla="*/ 0 h 17971475"/>
              <a:gd name="connsiteX5" fmla="*/ 1129185 w 1129185"/>
              <a:gd name="connsiteY5" fmla="*/ 0 h 17971475"/>
              <a:gd name="connsiteX6" fmla="*/ 1129185 w 1129185"/>
              <a:gd name="connsiteY6" fmla="*/ 17971475 h 17971475"/>
              <a:gd name="connsiteX7" fmla="*/ 296 w 1129185"/>
              <a:gd name="connsiteY7" fmla="*/ 17971475 h 17971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29185" h="17971475">
                <a:moveTo>
                  <a:pt x="296" y="17971475"/>
                </a:moveTo>
                <a:cubicBezTo>
                  <a:pt x="296" y="15284602"/>
                  <a:pt x="-370" y="10451471"/>
                  <a:pt x="296" y="9910855"/>
                </a:cubicBezTo>
                <a:cubicBezTo>
                  <a:pt x="962" y="9370239"/>
                  <a:pt x="524554" y="9386635"/>
                  <a:pt x="533547" y="8955490"/>
                </a:cubicBezTo>
                <a:cubicBezTo>
                  <a:pt x="542540" y="8524345"/>
                  <a:pt x="-2259" y="8524641"/>
                  <a:pt x="296" y="8000124"/>
                </a:cubicBezTo>
                <a:cubicBezTo>
                  <a:pt x="2851" y="7475607"/>
                  <a:pt x="296" y="2666708"/>
                  <a:pt x="296" y="0"/>
                </a:cubicBezTo>
                <a:lnTo>
                  <a:pt x="1129185" y="0"/>
                </a:lnTo>
                <a:lnTo>
                  <a:pt x="1129185" y="17971475"/>
                </a:lnTo>
                <a:lnTo>
                  <a:pt x="296" y="1797147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0C93D8D-E8F7-42EB-9485-4B9B2A3B7829}"/>
              </a:ext>
            </a:extLst>
          </p:cNvPr>
          <p:cNvGrpSpPr/>
          <p:nvPr/>
        </p:nvGrpSpPr>
        <p:grpSpPr>
          <a:xfrm>
            <a:off x="-491646" y="444957"/>
            <a:ext cx="498651" cy="498651"/>
            <a:chOff x="5004121" y="229042"/>
            <a:chExt cx="828000" cy="828000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21DE8D81-F973-4135-8F69-98E9D1D01D3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04121" y="229042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8" name="Graphic 27" descr="Playbook with solid fill">
              <a:extLst>
                <a:ext uri="{FF2B5EF4-FFF2-40B4-BE49-F238E27FC236}">
                  <a16:creationId xmlns:a16="http://schemas.microsoft.com/office/drawing/2014/main" id="{CDDB901C-52B0-4D90-9A37-D0668D13EEFD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rcRect/>
            <a:stretch/>
          </p:blipFill>
          <p:spPr>
            <a:xfrm>
              <a:off x="5124175" y="349803"/>
              <a:ext cx="587889" cy="587889"/>
            </a:xfrm>
            <a:prstGeom prst="rect">
              <a:avLst/>
            </a:prstGeom>
          </p:spPr>
        </p:pic>
      </p:grpSp>
      <p:pic>
        <p:nvPicPr>
          <p:cNvPr id="43" name="Graphic 42" descr="Table with solid fill">
            <a:hlinkClick r:id="rId18" action="ppaction://hlinksldjump"/>
            <a:extLst>
              <a:ext uri="{FF2B5EF4-FFF2-40B4-BE49-F238E27FC236}">
                <a16:creationId xmlns:a16="http://schemas.microsoft.com/office/drawing/2014/main" id="{2EE7B121-63D2-4D34-9025-FDB2979454AC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/>
        </p:blipFill>
        <p:spPr>
          <a:xfrm>
            <a:off x="204456" y="1322395"/>
            <a:ext cx="354048" cy="354048"/>
          </a:xfrm>
          <a:prstGeom prst="rect">
            <a:avLst/>
          </a:prstGeom>
        </p:spPr>
      </p:pic>
      <p:pic>
        <p:nvPicPr>
          <p:cNvPr id="55" name="Graphic 54" descr="Donut with solid fill">
            <a:hlinkClick r:id="rId21" action="ppaction://hlinksldjump"/>
            <a:extLst>
              <a:ext uri="{FF2B5EF4-FFF2-40B4-BE49-F238E27FC236}">
                <a16:creationId xmlns:a16="http://schemas.microsoft.com/office/drawing/2014/main" id="{B5DF935D-E7CE-4094-B4FB-4328CA5D50AF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rcRect/>
          <a:stretch/>
        </p:blipFill>
        <p:spPr>
          <a:xfrm>
            <a:off x="204456" y="2125737"/>
            <a:ext cx="354048" cy="354048"/>
          </a:xfrm>
          <a:prstGeom prst="rect">
            <a:avLst/>
          </a:prstGeom>
        </p:spPr>
      </p:pic>
      <p:pic>
        <p:nvPicPr>
          <p:cNvPr id="56" name="Graphic 55" descr="Lightbulb with solid fill">
            <a:hlinkClick r:id="rId24" action="ppaction://hlinksldjump"/>
            <a:extLst>
              <a:ext uri="{FF2B5EF4-FFF2-40B4-BE49-F238E27FC236}">
                <a16:creationId xmlns:a16="http://schemas.microsoft.com/office/drawing/2014/main" id="{DEFBE813-E1D8-45AD-8A56-9BCA5F6974A4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04456" y="2929079"/>
            <a:ext cx="354048" cy="354048"/>
          </a:xfrm>
          <a:prstGeom prst="rect">
            <a:avLst/>
          </a:prstGeom>
        </p:spPr>
      </p:pic>
      <p:pic>
        <p:nvPicPr>
          <p:cNvPr id="57" name="Graphic 56" descr="Single gear with solid fill">
            <a:hlinkClick r:id="rId27" action="ppaction://hlinksldjump"/>
            <a:extLst>
              <a:ext uri="{FF2B5EF4-FFF2-40B4-BE49-F238E27FC236}">
                <a16:creationId xmlns:a16="http://schemas.microsoft.com/office/drawing/2014/main" id="{B7F45820-1149-4FB9-ADCF-A946344D0F38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204456" y="3734647"/>
            <a:ext cx="354048" cy="354048"/>
          </a:xfrm>
          <a:prstGeom prst="rect">
            <a:avLst/>
          </a:prstGeom>
        </p:spPr>
      </p:pic>
      <p:pic>
        <p:nvPicPr>
          <p:cNvPr id="58" name="Graphic 57" descr="Document with solid fill">
            <a:hlinkClick r:id="rId30" action="ppaction://hlinksldjump"/>
            <a:extLst>
              <a:ext uri="{FF2B5EF4-FFF2-40B4-BE49-F238E27FC236}">
                <a16:creationId xmlns:a16="http://schemas.microsoft.com/office/drawing/2014/main" id="{6FEA1FC4-E556-40F8-ADB7-6BBF7914A67B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rcRect/>
          <a:stretch/>
        </p:blipFill>
        <p:spPr>
          <a:xfrm>
            <a:off x="204456" y="4537754"/>
            <a:ext cx="354048" cy="354048"/>
          </a:xfrm>
          <a:prstGeom prst="rect">
            <a:avLst/>
          </a:prstGeom>
        </p:spPr>
      </p:pic>
      <p:pic>
        <p:nvPicPr>
          <p:cNvPr id="59" name="Graphic 58" descr="Video camera with solid fill">
            <a:hlinkClick r:id="rId33" action="ppaction://hlinksldjump"/>
            <a:extLst>
              <a:ext uri="{FF2B5EF4-FFF2-40B4-BE49-F238E27FC236}">
                <a16:creationId xmlns:a16="http://schemas.microsoft.com/office/drawing/2014/main" id="{9F49D0F7-1A15-4769-9BF3-688267D38D81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rcRect/>
          <a:stretch/>
        </p:blipFill>
        <p:spPr>
          <a:xfrm>
            <a:off x="232383" y="5345524"/>
            <a:ext cx="354048" cy="354048"/>
          </a:xfrm>
          <a:prstGeom prst="rect">
            <a:avLst/>
          </a:prstGeom>
        </p:spPr>
      </p:pic>
      <p:pic>
        <p:nvPicPr>
          <p:cNvPr id="60" name="Graphic 59" descr="Users with solid fill">
            <a:hlinkClick r:id="rId36" action="ppaction://hlinksldjump"/>
            <a:extLst>
              <a:ext uri="{FF2B5EF4-FFF2-40B4-BE49-F238E27FC236}">
                <a16:creationId xmlns:a16="http://schemas.microsoft.com/office/drawing/2014/main" id="{91D3624C-534D-4A6D-9270-B9F722A40BF3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236545" y="6148631"/>
            <a:ext cx="354048" cy="354048"/>
          </a:xfrm>
          <a:prstGeom prst="rect">
            <a:avLst/>
          </a:prstGeom>
        </p:spPr>
      </p:pic>
      <p:pic>
        <p:nvPicPr>
          <p:cNvPr id="50" name="Graphic 49" descr="Playbook with solid fill">
            <a:hlinkClick r:id="rId39" action="ppaction://hlinksldjump"/>
            <a:extLst>
              <a:ext uri="{FF2B5EF4-FFF2-40B4-BE49-F238E27FC236}">
                <a16:creationId xmlns:a16="http://schemas.microsoft.com/office/drawing/2014/main" id="{1841543F-E5F5-413E-8518-3E14DFF6C702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1"/>
              </a:ext>
            </a:extLst>
          </a:blip>
          <a:srcRect/>
          <a:stretch/>
        </p:blipFill>
        <p:spPr>
          <a:xfrm>
            <a:off x="204456" y="514625"/>
            <a:ext cx="354048" cy="354048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A7958456-ED79-4655-9D8C-8220C5FF6FFF}"/>
              </a:ext>
            </a:extLst>
          </p:cNvPr>
          <p:cNvSpPr txBox="1"/>
          <p:nvPr/>
        </p:nvSpPr>
        <p:spPr>
          <a:xfrm>
            <a:off x="3965041" y="314460"/>
            <a:ext cx="51678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Building the next Grid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8D230A-3E21-4B6B-89A4-C4EA6E91E697}"/>
              </a:ext>
            </a:extLst>
          </p:cNvPr>
          <p:cNvSpPr txBox="1"/>
          <p:nvPr/>
        </p:nvSpPr>
        <p:spPr>
          <a:xfrm>
            <a:off x="1129748" y="976520"/>
            <a:ext cx="3923471" cy="507831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Next generation of a cell population determined using the </a:t>
            </a:r>
            <a:r>
              <a:rPr lang="en-US" b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next_gen</a:t>
            </a:r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function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Next_gen</a:t>
            </a:r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function takes only a cell grid as an argument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Next_gen</a:t>
            </a:r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function also counts how many live cells there are in the grid passed as an argument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Returns two variables: The number of live cells in previous grid, and the grid with the new population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When returning two variables from a function, it is in list-form</a:t>
            </a:r>
          </a:p>
        </p:txBody>
      </p:sp>
      <p:pic>
        <p:nvPicPr>
          <p:cNvPr id="6" name="Picture 6" descr="Text&#10;&#10;Description automatically generated">
            <a:extLst>
              <a:ext uri="{FF2B5EF4-FFF2-40B4-BE49-F238E27FC236}">
                <a16:creationId xmlns:a16="http://schemas.microsoft.com/office/drawing/2014/main" id="{73D3EEBD-6564-4B6D-9F10-958BFA15127E}"/>
              </a:ext>
            </a:extLst>
          </p:cNvPr>
          <p:cNvPicPr>
            <a:picLocks noChangeAspect="1"/>
          </p:cNvPicPr>
          <p:nvPr/>
        </p:nvPicPr>
        <p:blipFill>
          <a:blip r:embed="rId42"/>
          <a:stretch>
            <a:fillRect/>
          </a:stretch>
        </p:blipFill>
        <p:spPr>
          <a:xfrm>
            <a:off x="5457411" y="2146272"/>
            <a:ext cx="6669156" cy="1670935"/>
          </a:xfrm>
          <a:prstGeom prst="rect">
            <a:avLst/>
          </a:prstGeom>
        </p:spPr>
      </p:pic>
      <p:pic>
        <p:nvPicPr>
          <p:cNvPr id="8" name="Picture 8" descr="Text&#10;&#10;Description automatically generated">
            <a:extLst>
              <a:ext uri="{FF2B5EF4-FFF2-40B4-BE49-F238E27FC236}">
                <a16:creationId xmlns:a16="http://schemas.microsoft.com/office/drawing/2014/main" id="{42C1C215-7E3F-402B-B258-74A0CE747409}"/>
              </a:ext>
            </a:extLst>
          </p:cNvPr>
          <p:cNvPicPr>
            <a:picLocks noChangeAspect="1"/>
          </p:cNvPicPr>
          <p:nvPr/>
        </p:nvPicPr>
        <p:blipFill>
          <a:blip r:embed="rId43"/>
          <a:stretch>
            <a:fillRect/>
          </a:stretch>
        </p:blipFill>
        <p:spPr>
          <a:xfrm>
            <a:off x="5498824" y="3802263"/>
            <a:ext cx="4586080" cy="1717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0607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C7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0B0A8F7D-3087-4FC9-8207-7E0CD4431FF0}"/>
              </a:ext>
            </a:extLst>
          </p:cNvPr>
          <p:cNvGrpSpPr/>
          <p:nvPr/>
        </p:nvGrpSpPr>
        <p:grpSpPr>
          <a:xfrm>
            <a:off x="-508892" y="6077932"/>
            <a:ext cx="498651" cy="498651"/>
            <a:chOff x="-828000" y="5538067"/>
            <a:chExt cx="828000" cy="828000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13A1E356-7232-4B62-9B34-A66473B1802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28000" y="5538067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7" name="Graphic 36" descr="Users with solid fill">
              <a:extLst>
                <a:ext uri="{FF2B5EF4-FFF2-40B4-BE49-F238E27FC236}">
                  <a16:creationId xmlns:a16="http://schemas.microsoft.com/office/drawing/2014/main" id="{005EE129-0133-45AE-9896-93CD90EDDD5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-707949" y="5660944"/>
              <a:ext cx="587889" cy="587889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2252304-2EC9-4E17-9C24-01B88802A3D1}"/>
              </a:ext>
            </a:extLst>
          </p:cNvPr>
          <p:cNvGrpSpPr/>
          <p:nvPr/>
        </p:nvGrpSpPr>
        <p:grpSpPr>
          <a:xfrm>
            <a:off x="-508892" y="3663801"/>
            <a:ext cx="498651" cy="498651"/>
            <a:chOff x="-828000" y="4282177"/>
            <a:chExt cx="828000" cy="828000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4D04EF55-496F-4B9D-86F3-3F7AD58ADF4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28000" y="4282177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0" name="Graphic 39" descr="Single gear with solid fill">
              <a:extLst>
                <a:ext uri="{FF2B5EF4-FFF2-40B4-BE49-F238E27FC236}">
                  <a16:creationId xmlns:a16="http://schemas.microsoft.com/office/drawing/2014/main" id="{25FA5588-B7CF-443C-8D3C-22B0B7BEDE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-707948" y="4404350"/>
              <a:ext cx="587889" cy="587889"/>
            </a:xfrm>
            <a:prstGeom prst="rect">
              <a:avLst/>
            </a:prstGeom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E6797FD6-6A68-4977-8856-619111F28869}"/>
              </a:ext>
            </a:extLst>
          </p:cNvPr>
          <p:cNvGrpSpPr/>
          <p:nvPr/>
        </p:nvGrpSpPr>
        <p:grpSpPr>
          <a:xfrm>
            <a:off x="-508892" y="2054379"/>
            <a:ext cx="498651" cy="498651"/>
            <a:chOff x="-828000" y="1770401"/>
            <a:chExt cx="828000" cy="828000"/>
          </a:xfrm>
        </p:grpSpPr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1F7A2BAE-5243-4E57-B1CC-58A7CAD9787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28000" y="1770401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2" name="Graphic 41" descr="Donut with solid fill">
              <a:extLst>
                <a:ext uri="{FF2B5EF4-FFF2-40B4-BE49-F238E27FC236}">
                  <a16:creationId xmlns:a16="http://schemas.microsoft.com/office/drawing/2014/main" id="{BF64797A-5AEA-463F-9444-5AB253A1545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-707946" y="1891162"/>
              <a:ext cx="587889" cy="587889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203B8967-AC56-43C1-8754-6E6099970BCE}"/>
              </a:ext>
            </a:extLst>
          </p:cNvPr>
          <p:cNvGrpSpPr/>
          <p:nvPr/>
        </p:nvGrpSpPr>
        <p:grpSpPr>
          <a:xfrm>
            <a:off x="517638" y="2859090"/>
            <a:ext cx="498651" cy="498651"/>
            <a:chOff x="714893" y="514511"/>
            <a:chExt cx="828000" cy="828000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279F717A-6A35-481E-8AC0-BAE0FC4373E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4893" y="514511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5" name="Graphic 44" descr="Lightbulb with solid fill">
              <a:extLst>
                <a:ext uri="{FF2B5EF4-FFF2-40B4-BE49-F238E27FC236}">
                  <a16:creationId xmlns:a16="http://schemas.microsoft.com/office/drawing/2014/main" id="{384BAF4B-893C-4673-8987-4B0D5B3B397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34948" y="634566"/>
              <a:ext cx="587889" cy="587889"/>
            </a:xfrm>
            <a:prstGeom prst="rect">
              <a:avLst/>
            </a:prstGeom>
          </p:spPr>
        </p:pic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B6C7BA55-A614-4732-BE04-27C948B22BEF}"/>
              </a:ext>
            </a:extLst>
          </p:cNvPr>
          <p:cNvGrpSpPr/>
          <p:nvPr/>
        </p:nvGrpSpPr>
        <p:grpSpPr>
          <a:xfrm>
            <a:off x="-508892" y="4468512"/>
            <a:ext cx="498651" cy="498651"/>
            <a:chOff x="5682000" y="3015000"/>
            <a:chExt cx="828000" cy="828000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2757E13F-ABCC-4DD2-BE02-9057C549BE9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82000" y="3015000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8" name="Graphic 47" descr="Document with solid fill">
              <a:extLst>
                <a:ext uri="{FF2B5EF4-FFF2-40B4-BE49-F238E27FC236}">
                  <a16:creationId xmlns:a16="http://schemas.microsoft.com/office/drawing/2014/main" id="{A63037F9-72DF-453F-8234-4938672B21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/>
          </p:blipFill>
          <p:spPr>
            <a:xfrm>
              <a:off x="5802050" y="3135055"/>
              <a:ext cx="587889" cy="587889"/>
            </a:xfrm>
            <a:prstGeom prst="rect">
              <a:avLst/>
            </a:prstGeom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ECA8E6B-848F-4000-AE8B-FDF4CABDEEE9}"/>
              </a:ext>
            </a:extLst>
          </p:cNvPr>
          <p:cNvGrpSpPr/>
          <p:nvPr/>
        </p:nvGrpSpPr>
        <p:grpSpPr>
          <a:xfrm>
            <a:off x="-508892" y="5273223"/>
            <a:ext cx="498651" cy="498651"/>
            <a:chOff x="-828000" y="1770401"/>
            <a:chExt cx="828000" cy="828000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6D390615-99CB-4020-81A5-5437E19D6FF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28000" y="1770401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5" name="Graphic 24" descr="Video camera with solid fill">
              <a:extLst>
                <a:ext uri="{FF2B5EF4-FFF2-40B4-BE49-F238E27FC236}">
                  <a16:creationId xmlns:a16="http://schemas.microsoft.com/office/drawing/2014/main" id="{1267D133-0EBF-49CD-9553-95D1A20D4DF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/>
            <a:stretch/>
          </p:blipFill>
          <p:spPr>
            <a:xfrm>
              <a:off x="-707946" y="1891162"/>
              <a:ext cx="587889" cy="587889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D2FD49AF-AF20-439D-B719-3370381B5B1E}"/>
              </a:ext>
            </a:extLst>
          </p:cNvPr>
          <p:cNvGrpSpPr/>
          <p:nvPr/>
        </p:nvGrpSpPr>
        <p:grpSpPr>
          <a:xfrm>
            <a:off x="-508892" y="1249668"/>
            <a:ext cx="498651" cy="498651"/>
            <a:chOff x="-828000" y="1770401"/>
            <a:chExt cx="828000" cy="828000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E05B0C7B-CEE9-4F22-894D-E6A0B18DE68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28000" y="1770401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1" name="Graphic 30" descr="Table with solid fill">
              <a:extLst>
                <a:ext uri="{FF2B5EF4-FFF2-40B4-BE49-F238E27FC236}">
                  <a16:creationId xmlns:a16="http://schemas.microsoft.com/office/drawing/2014/main" id="{730312E5-8AA2-4971-8E7E-2465BBF15CB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rcRect/>
            <a:stretch/>
          </p:blipFill>
          <p:spPr>
            <a:xfrm>
              <a:off x="-707946" y="1891162"/>
              <a:ext cx="587889" cy="587889"/>
            </a:xfrm>
            <a:prstGeom prst="rect">
              <a:avLst/>
            </a:prstGeom>
          </p:spPr>
        </p:pic>
      </p:grp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A1923538-FEE3-4D49-9E62-A0188A531385}"/>
              </a:ext>
            </a:extLst>
          </p:cNvPr>
          <p:cNvSpPr/>
          <p:nvPr/>
        </p:nvSpPr>
        <p:spPr>
          <a:xfrm rot="10800000">
            <a:off x="-1" y="-3102798"/>
            <a:ext cx="762963" cy="12373185"/>
          </a:xfrm>
          <a:custGeom>
            <a:avLst/>
            <a:gdLst>
              <a:gd name="connsiteX0" fmla="*/ 0 w 1128889"/>
              <a:gd name="connsiteY0" fmla="*/ 17971475 h 17971475"/>
              <a:gd name="connsiteX1" fmla="*/ 0 w 1128889"/>
              <a:gd name="connsiteY1" fmla="*/ 9910855 h 17971475"/>
              <a:gd name="connsiteX2" fmla="*/ 533251 w 1128889"/>
              <a:gd name="connsiteY2" fmla="*/ 8955490 h 17971475"/>
              <a:gd name="connsiteX3" fmla="*/ 0 w 1128889"/>
              <a:gd name="connsiteY3" fmla="*/ 8000124 h 17971475"/>
              <a:gd name="connsiteX4" fmla="*/ 0 w 1128889"/>
              <a:gd name="connsiteY4" fmla="*/ 0 h 17971475"/>
              <a:gd name="connsiteX5" fmla="*/ 1128889 w 1128889"/>
              <a:gd name="connsiteY5" fmla="*/ 0 h 17971475"/>
              <a:gd name="connsiteX6" fmla="*/ 1128889 w 1128889"/>
              <a:gd name="connsiteY6" fmla="*/ 17971475 h 17971475"/>
              <a:gd name="connsiteX0" fmla="*/ 0 w 1128889"/>
              <a:gd name="connsiteY0" fmla="*/ 17971475 h 17971475"/>
              <a:gd name="connsiteX1" fmla="*/ 0 w 1128889"/>
              <a:gd name="connsiteY1" fmla="*/ 9910855 h 17971475"/>
              <a:gd name="connsiteX2" fmla="*/ 533251 w 1128889"/>
              <a:gd name="connsiteY2" fmla="*/ 8955490 h 17971475"/>
              <a:gd name="connsiteX3" fmla="*/ 0 w 1128889"/>
              <a:gd name="connsiteY3" fmla="*/ 8000124 h 17971475"/>
              <a:gd name="connsiteX4" fmla="*/ 0 w 1128889"/>
              <a:gd name="connsiteY4" fmla="*/ 0 h 17971475"/>
              <a:gd name="connsiteX5" fmla="*/ 1128889 w 1128889"/>
              <a:gd name="connsiteY5" fmla="*/ 0 h 17971475"/>
              <a:gd name="connsiteX6" fmla="*/ 1128889 w 1128889"/>
              <a:gd name="connsiteY6" fmla="*/ 17971475 h 17971475"/>
              <a:gd name="connsiteX7" fmla="*/ 0 w 1128889"/>
              <a:gd name="connsiteY7" fmla="*/ 17971475 h 17971475"/>
              <a:gd name="connsiteX0" fmla="*/ 8 w 1128897"/>
              <a:gd name="connsiteY0" fmla="*/ 17971475 h 17971475"/>
              <a:gd name="connsiteX1" fmla="*/ 8 w 1128897"/>
              <a:gd name="connsiteY1" fmla="*/ 9910855 h 17971475"/>
              <a:gd name="connsiteX2" fmla="*/ 533259 w 1128897"/>
              <a:gd name="connsiteY2" fmla="*/ 8955490 h 17971475"/>
              <a:gd name="connsiteX3" fmla="*/ 8 w 1128897"/>
              <a:gd name="connsiteY3" fmla="*/ 8000124 h 17971475"/>
              <a:gd name="connsiteX4" fmla="*/ 8 w 1128897"/>
              <a:gd name="connsiteY4" fmla="*/ 0 h 17971475"/>
              <a:gd name="connsiteX5" fmla="*/ 1128897 w 1128897"/>
              <a:gd name="connsiteY5" fmla="*/ 0 h 17971475"/>
              <a:gd name="connsiteX6" fmla="*/ 1128897 w 1128897"/>
              <a:gd name="connsiteY6" fmla="*/ 17971475 h 17971475"/>
              <a:gd name="connsiteX7" fmla="*/ 8 w 1128897"/>
              <a:gd name="connsiteY7" fmla="*/ 17971475 h 17971475"/>
              <a:gd name="connsiteX0" fmla="*/ 296 w 1129185"/>
              <a:gd name="connsiteY0" fmla="*/ 17971475 h 17971475"/>
              <a:gd name="connsiteX1" fmla="*/ 296 w 1129185"/>
              <a:gd name="connsiteY1" fmla="*/ 9910855 h 17971475"/>
              <a:gd name="connsiteX2" fmla="*/ 533547 w 1129185"/>
              <a:gd name="connsiteY2" fmla="*/ 8955490 h 17971475"/>
              <a:gd name="connsiteX3" fmla="*/ 296 w 1129185"/>
              <a:gd name="connsiteY3" fmla="*/ 8000124 h 17971475"/>
              <a:gd name="connsiteX4" fmla="*/ 296 w 1129185"/>
              <a:gd name="connsiteY4" fmla="*/ 0 h 17971475"/>
              <a:gd name="connsiteX5" fmla="*/ 1129185 w 1129185"/>
              <a:gd name="connsiteY5" fmla="*/ 0 h 17971475"/>
              <a:gd name="connsiteX6" fmla="*/ 1129185 w 1129185"/>
              <a:gd name="connsiteY6" fmla="*/ 17971475 h 17971475"/>
              <a:gd name="connsiteX7" fmla="*/ 296 w 1129185"/>
              <a:gd name="connsiteY7" fmla="*/ 17971475 h 17971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29185" h="17971475">
                <a:moveTo>
                  <a:pt x="296" y="17971475"/>
                </a:moveTo>
                <a:cubicBezTo>
                  <a:pt x="296" y="15284602"/>
                  <a:pt x="-370" y="10451471"/>
                  <a:pt x="296" y="9910855"/>
                </a:cubicBezTo>
                <a:cubicBezTo>
                  <a:pt x="962" y="9370239"/>
                  <a:pt x="524554" y="9386635"/>
                  <a:pt x="533547" y="8955490"/>
                </a:cubicBezTo>
                <a:cubicBezTo>
                  <a:pt x="542540" y="8524345"/>
                  <a:pt x="-2259" y="8524641"/>
                  <a:pt x="296" y="8000124"/>
                </a:cubicBezTo>
                <a:cubicBezTo>
                  <a:pt x="2851" y="7475607"/>
                  <a:pt x="296" y="2666708"/>
                  <a:pt x="296" y="0"/>
                </a:cubicBezTo>
                <a:lnTo>
                  <a:pt x="1129185" y="0"/>
                </a:lnTo>
                <a:lnTo>
                  <a:pt x="1129185" y="17971475"/>
                </a:lnTo>
                <a:lnTo>
                  <a:pt x="296" y="1797147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0C93D8D-E8F7-42EB-9485-4B9B2A3B7829}"/>
              </a:ext>
            </a:extLst>
          </p:cNvPr>
          <p:cNvGrpSpPr/>
          <p:nvPr/>
        </p:nvGrpSpPr>
        <p:grpSpPr>
          <a:xfrm>
            <a:off x="-491646" y="444957"/>
            <a:ext cx="498651" cy="498651"/>
            <a:chOff x="5004121" y="229042"/>
            <a:chExt cx="828000" cy="828000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21DE8D81-F973-4135-8F69-98E9D1D01D3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04121" y="229042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8" name="Graphic 27" descr="Playbook with solid fill">
              <a:extLst>
                <a:ext uri="{FF2B5EF4-FFF2-40B4-BE49-F238E27FC236}">
                  <a16:creationId xmlns:a16="http://schemas.microsoft.com/office/drawing/2014/main" id="{CDDB901C-52B0-4D90-9A37-D0668D13EEFD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rcRect/>
            <a:stretch/>
          </p:blipFill>
          <p:spPr>
            <a:xfrm>
              <a:off x="5124175" y="349803"/>
              <a:ext cx="587889" cy="587889"/>
            </a:xfrm>
            <a:prstGeom prst="rect">
              <a:avLst/>
            </a:prstGeom>
          </p:spPr>
        </p:pic>
      </p:grpSp>
      <p:pic>
        <p:nvPicPr>
          <p:cNvPr id="43" name="Graphic 42" descr="Table with solid fill">
            <a:hlinkClick r:id="rId18" action="ppaction://hlinksldjump"/>
            <a:extLst>
              <a:ext uri="{FF2B5EF4-FFF2-40B4-BE49-F238E27FC236}">
                <a16:creationId xmlns:a16="http://schemas.microsoft.com/office/drawing/2014/main" id="{2EE7B121-63D2-4D34-9025-FDB2979454AC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/>
        </p:blipFill>
        <p:spPr>
          <a:xfrm>
            <a:off x="204456" y="1322395"/>
            <a:ext cx="354048" cy="354048"/>
          </a:xfrm>
          <a:prstGeom prst="rect">
            <a:avLst/>
          </a:prstGeom>
        </p:spPr>
      </p:pic>
      <p:pic>
        <p:nvPicPr>
          <p:cNvPr id="55" name="Graphic 54" descr="Donut with solid fill">
            <a:hlinkClick r:id="rId21" action="ppaction://hlinksldjump"/>
            <a:extLst>
              <a:ext uri="{FF2B5EF4-FFF2-40B4-BE49-F238E27FC236}">
                <a16:creationId xmlns:a16="http://schemas.microsoft.com/office/drawing/2014/main" id="{B5DF935D-E7CE-4094-B4FB-4328CA5D50AF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rcRect/>
          <a:stretch/>
        </p:blipFill>
        <p:spPr>
          <a:xfrm>
            <a:off x="204456" y="2125737"/>
            <a:ext cx="354048" cy="354048"/>
          </a:xfrm>
          <a:prstGeom prst="rect">
            <a:avLst/>
          </a:prstGeom>
        </p:spPr>
      </p:pic>
      <p:pic>
        <p:nvPicPr>
          <p:cNvPr id="56" name="Graphic 55" descr="Lightbulb with solid fill">
            <a:hlinkClick r:id="rId24" action="ppaction://hlinksldjump"/>
            <a:extLst>
              <a:ext uri="{FF2B5EF4-FFF2-40B4-BE49-F238E27FC236}">
                <a16:creationId xmlns:a16="http://schemas.microsoft.com/office/drawing/2014/main" id="{DEFBE813-E1D8-45AD-8A56-9BCA5F6974A4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04456" y="2929079"/>
            <a:ext cx="354048" cy="354048"/>
          </a:xfrm>
          <a:prstGeom prst="rect">
            <a:avLst/>
          </a:prstGeom>
        </p:spPr>
      </p:pic>
      <p:pic>
        <p:nvPicPr>
          <p:cNvPr id="57" name="Graphic 56" descr="Single gear with solid fill">
            <a:hlinkClick r:id="rId27" action="ppaction://hlinksldjump"/>
            <a:extLst>
              <a:ext uri="{FF2B5EF4-FFF2-40B4-BE49-F238E27FC236}">
                <a16:creationId xmlns:a16="http://schemas.microsoft.com/office/drawing/2014/main" id="{B7F45820-1149-4FB9-ADCF-A946344D0F38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204456" y="3734647"/>
            <a:ext cx="354048" cy="354048"/>
          </a:xfrm>
          <a:prstGeom prst="rect">
            <a:avLst/>
          </a:prstGeom>
        </p:spPr>
      </p:pic>
      <p:pic>
        <p:nvPicPr>
          <p:cNvPr id="58" name="Graphic 57" descr="Document with solid fill">
            <a:hlinkClick r:id="rId30" action="ppaction://hlinksldjump"/>
            <a:extLst>
              <a:ext uri="{FF2B5EF4-FFF2-40B4-BE49-F238E27FC236}">
                <a16:creationId xmlns:a16="http://schemas.microsoft.com/office/drawing/2014/main" id="{6FEA1FC4-E556-40F8-ADB7-6BBF7914A67B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rcRect/>
          <a:stretch/>
        </p:blipFill>
        <p:spPr>
          <a:xfrm>
            <a:off x="204456" y="4537754"/>
            <a:ext cx="354048" cy="354048"/>
          </a:xfrm>
          <a:prstGeom prst="rect">
            <a:avLst/>
          </a:prstGeom>
        </p:spPr>
      </p:pic>
      <p:pic>
        <p:nvPicPr>
          <p:cNvPr id="59" name="Graphic 58" descr="Video camera with solid fill">
            <a:hlinkClick r:id="rId33" action="ppaction://hlinksldjump"/>
            <a:extLst>
              <a:ext uri="{FF2B5EF4-FFF2-40B4-BE49-F238E27FC236}">
                <a16:creationId xmlns:a16="http://schemas.microsoft.com/office/drawing/2014/main" id="{9F49D0F7-1A15-4769-9BF3-688267D38D81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rcRect/>
          <a:stretch/>
        </p:blipFill>
        <p:spPr>
          <a:xfrm>
            <a:off x="232383" y="5345524"/>
            <a:ext cx="354048" cy="354048"/>
          </a:xfrm>
          <a:prstGeom prst="rect">
            <a:avLst/>
          </a:prstGeom>
        </p:spPr>
      </p:pic>
      <p:pic>
        <p:nvPicPr>
          <p:cNvPr id="60" name="Graphic 59" descr="Users with solid fill">
            <a:hlinkClick r:id="rId36" action="ppaction://hlinksldjump"/>
            <a:extLst>
              <a:ext uri="{FF2B5EF4-FFF2-40B4-BE49-F238E27FC236}">
                <a16:creationId xmlns:a16="http://schemas.microsoft.com/office/drawing/2014/main" id="{91D3624C-534D-4A6D-9270-B9F722A40BF3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236545" y="6148631"/>
            <a:ext cx="354048" cy="354048"/>
          </a:xfrm>
          <a:prstGeom prst="rect">
            <a:avLst/>
          </a:prstGeom>
        </p:spPr>
      </p:pic>
      <p:pic>
        <p:nvPicPr>
          <p:cNvPr id="50" name="Graphic 49" descr="Playbook with solid fill">
            <a:hlinkClick r:id="rId39" action="ppaction://hlinksldjump"/>
            <a:extLst>
              <a:ext uri="{FF2B5EF4-FFF2-40B4-BE49-F238E27FC236}">
                <a16:creationId xmlns:a16="http://schemas.microsoft.com/office/drawing/2014/main" id="{1841543F-E5F5-413E-8518-3E14DFF6C702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1"/>
              </a:ext>
            </a:extLst>
          </a:blip>
          <a:srcRect/>
          <a:stretch/>
        </p:blipFill>
        <p:spPr>
          <a:xfrm>
            <a:off x="204456" y="514625"/>
            <a:ext cx="354048" cy="354048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A7958456-ED79-4655-9D8C-8220C5FF6FFF}"/>
              </a:ext>
            </a:extLst>
          </p:cNvPr>
          <p:cNvSpPr txBox="1"/>
          <p:nvPr/>
        </p:nvSpPr>
        <p:spPr>
          <a:xfrm>
            <a:off x="3965041" y="314460"/>
            <a:ext cx="51678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Building the next Grid</a:t>
            </a:r>
          </a:p>
        </p:txBody>
      </p:sp>
      <p:pic>
        <p:nvPicPr>
          <p:cNvPr id="7" name="Picture 8" descr="Text&#10;&#10;Description automatically generated">
            <a:extLst>
              <a:ext uri="{FF2B5EF4-FFF2-40B4-BE49-F238E27FC236}">
                <a16:creationId xmlns:a16="http://schemas.microsoft.com/office/drawing/2014/main" id="{692A71A0-1CD7-4803-8738-4AC2867B557B}"/>
              </a:ext>
            </a:extLst>
          </p:cNvPr>
          <p:cNvPicPr>
            <a:picLocks noChangeAspect="1"/>
          </p:cNvPicPr>
          <p:nvPr/>
        </p:nvPicPr>
        <p:blipFill>
          <a:blip r:embed="rId42"/>
          <a:stretch>
            <a:fillRect/>
          </a:stretch>
        </p:blipFill>
        <p:spPr>
          <a:xfrm>
            <a:off x="8729042" y="1342440"/>
            <a:ext cx="2743200" cy="295557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56B79B1-699B-4A03-B1FF-CC7661B955F2}"/>
              </a:ext>
            </a:extLst>
          </p:cNvPr>
          <p:cNvSpPr txBox="1"/>
          <p:nvPr/>
        </p:nvSpPr>
        <p:spPr>
          <a:xfrm>
            <a:off x="1403074" y="1560443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>
              <a:cs typeface="Calibri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3F116E-67F7-4E3C-9175-BE5633C35A8B}"/>
              </a:ext>
            </a:extLst>
          </p:cNvPr>
          <p:cNvSpPr txBox="1"/>
          <p:nvPr/>
        </p:nvSpPr>
        <p:spPr>
          <a:xfrm>
            <a:off x="1158736" y="1022074"/>
            <a:ext cx="6105939" cy="59093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bg1"/>
                </a:solidFill>
                <a:latin typeface="Segoe UI"/>
                <a:cs typeface="Calibri"/>
              </a:rPr>
              <a:t>According to the rules of the Game of Life, two pieces of information are needed to determine the state of the next generation's cell at that same index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bg1"/>
                </a:solidFill>
                <a:latin typeface="Segoe UI"/>
                <a:cs typeface="Calibri"/>
              </a:rPr>
              <a:t>The state of the cell at that index in the previous grid, and how many </a:t>
            </a:r>
            <a:r>
              <a:rPr lang="en-US" sz="2000" dirty="0" err="1">
                <a:solidFill>
                  <a:schemeClr val="bg1"/>
                </a:solidFill>
                <a:latin typeface="Segoe UI"/>
                <a:cs typeface="Calibri"/>
              </a:rPr>
              <a:t>neighbours</a:t>
            </a:r>
            <a:r>
              <a:rPr lang="en-US" sz="2000" dirty="0">
                <a:solidFill>
                  <a:schemeClr val="bg1"/>
                </a:solidFill>
                <a:latin typeface="Segoe UI"/>
                <a:cs typeface="Calibri"/>
              </a:rPr>
              <a:t> it had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solidFill>
                <a:schemeClr val="bg1"/>
              </a:solidFill>
              <a:latin typeface="Segoe UI"/>
              <a:cs typeface="Calibri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bg1"/>
                </a:solidFill>
                <a:latin typeface="Segoe UI"/>
                <a:cs typeface="Calibri"/>
              </a:rPr>
              <a:t>To count how many </a:t>
            </a:r>
            <a:r>
              <a:rPr lang="en-US" sz="2000" dirty="0" err="1">
                <a:solidFill>
                  <a:schemeClr val="bg1"/>
                </a:solidFill>
                <a:latin typeface="Segoe UI"/>
                <a:cs typeface="Calibri"/>
              </a:rPr>
              <a:t>neighbours</a:t>
            </a:r>
            <a:r>
              <a:rPr lang="en-US" sz="2000" dirty="0">
                <a:solidFill>
                  <a:schemeClr val="bg1"/>
                </a:solidFill>
                <a:latin typeface="Segoe UI"/>
                <a:cs typeface="Calibri"/>
              </a:rPr>
              <a:t> a cell has, we create a new function, called </a:t>
            </a:r>
            <a:r>
              <a:rPr lang="en-US" sz="2000" b="1" dirty="0" err="1">
                <a:solidFill>
                  <a:schemeClr val="bg1"/>
                </a:solidFill>
                <a:latin typeface="Segoe UI"/>
                <a:cs typeface="Calibri"/>
              </a:rPr>
              <a:t>count_neighbour_cells</a:t>
            </a:r>
            <a:r>
              <a:rPr lang="en-US" sz="2000" dirty="0">
                <a:solidFill>
                  <a:schemeClr val="bg1"/>
                </a:solidFill>
                <a:latin typeface="Segoe UI"/>
                <a:cs typeface="Calibri"/>
              </a:rPr>
              <a:t>, taking three parameters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bg1"/>
                </a:solidFill>
                <a:latin typeface="Segoe UI"/>
                <a:cs typeface="Calibri"/>
              </a:rPr>
              <a:t>The x- and y-position of a cell, and a transformed grid. What we mean by transformed grid, is one that has been made into a torus using the </a:t>
            </a:r>
            <a:r>
              <a:rPr lang="en-US" sz="2000" b="1" dirty="0" err="1">
                <a:solidFill>
                  <a:schemeClr val="bg1"/>
                </a:solidFill>
                <a:latin typeface="Segoe UI"/>
                <a:cs typeface="Calibri"/>
              </a:rPr>
              <a:t>transform_to_circular_grid</a:t>
            </a:r>
            <a:endParaRPr lang="en-US" sz="2000" dirty="0">
              <a:solidFill>
                <a:schemeClr val="bg1"/>
              </a:solidFill>
              <a:latin typeface="Segoe UI"/>
              <a:cs typeface="Calibri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solidFill>
                <a:schemeClr val="bg1"/>
              </a:solidFill>
              <a:latin typeface="Segoe UI"/>
              <a:cs typeface="Calibri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bg1"/>
                </a:solidFill>
                <a:latin typeface="Segoe UI"/>
                <a:cs typeface="Calibri"/>
              </a:rPr>
              <a:t>The function checks all the nearby cells in a 3x3 square and returns a count of how many of those were live cells</a:t>
            </a:r>
          </a:p>
          <a:p>
            <a:pPr marL="285750" indent="-285750">
              <a:buFont typeface="Arial"/>
              <a:buChar char="•"/>
            </a:pPr>
            <a:endParaRPr lang="en-US" dirty="0"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794CCA-4FF6-4A4C-81F8-0A9612EC92BC}"/>
              </a:ext>
            </a:extLst>
          </p:cNvPr>
          <p:cNvSpPr txBox="1"/>
          <p:nvPr/>
        </p:nvSpPr>
        <p:spPr>
          <a:xfrm>
            <a:off x="7913204" y="6194498"/>
            <a:ext cx="314076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Middle cell has 3 "</a:t>
            </a:r>
            <a:r>
              <a:rPr lang="en-US" dirty="0" err="1">
                <a:solidFill>
                  <a:schemeClr val="bg1"/>
                </a:solidFill>
              </a:rPr>
              <a:t>neighbours</a:t>
            </a:r>
            <a:r>
              <a:rPr lang="en-US" dirty="0">
                <a:solidFill>
                  <a:schemeClr val="bg1"/>
                </a:solidFill>
              </a:rPr>
              <a:t>"</a:t>
            </a:r>
          </a:p>
        </p:txBody>
      </p:sp>
      <p:pic>
        <p:nvPicPr>
          <p:cNvPr id="6" name="Picture 7" descr="A picture containing chart&#10;&#10;Description automatically generated">
            <a:extLst>
              <a:ext uri="{FF2B5EF4-FFF2-40B4-BE49-F238E27FC236}">
                <a16:creationId xmlns:a16="http://schemas.microsoft.com/office/drawing/2014/main" id="{9E4E4B95-20E8-4216-8569-FBBAF2349EB2}"/>
              </a:ext>
            </a:extLst>
          </p:cNvPr>
          <p:cNvPicPr>
            <a:picLocks noChangeAspect="1"/>
          </p:cNvPicPr>
          <p:nvPr/>
        </p:nvPicPr>
        <p:blipFill>
          <a:blip r:embed="rId43"/>
          <a:stretch>
            <a:fillRect/>
          </a:stretch>
        </p:blipFill>
        <p:spPr>
          <a:xfrm>
            <a:off x="8111987" y="5222209"/>
            <a:ext cx="2743200" cy="828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7852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C7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0B0A8F7D-3087-4FC9-8207-7E0CD4431FF0}"/>
              </a:ext>
            </a:extLst>
          </p:cNvPr>
          <p:cNvGrpSpPr/>
          <p:nvPr/>
        </p:nvGrpSpPr>
        <p:grpSpPr>
          <a:xfrm>
            <a:off x="-508892" y="6077932"/>
            <a:ext cx="498651" cy="498651"/>
            <a:chOff x="-828000" y="5538067"/>
            <a:chExt cx="828000" cy="828000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13A1E356-7232-4B62-9B34-A66473B1802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28000" y="5538067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7" name="Graphic 36" descr="Users with solid fill">
              <a:extLst>
                <a:ext uri="{FF2B5EF4-FFF2-40B4-BE49-F238E27FC236}">
                  <a16:creationId xmlns:a16="http://schemas.microsoft.com/office/drawing/2014/main" id="{005EE129-0133-45AE-9896-93CD90EDDD5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-707949" y="5660944"/>
              <a:ext cx="587889" cy="587889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2252304-2EC9-4E17-9C24-01B88802A3D1}"/>
              </a:ext>
            </a:extLst>
          </p:cNvPr>
          <p:cNvGrpSpPr/>
          <p:nvPr/>
        </p:nvGrpSpPr>
        <p:grpSpPr>
          <a:xfrm>
            <a:off x="-508892" y="3663801"/>
            <a:ext cx="498651" cy="498651"/>
            <a:chOff x="-828000" y="4282177"/>
            <a:chExt cx="828000" cy="828000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4D04EF55-496F-4B9D-86F3-3F7AD58ADF4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28000" y="4282177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0" name="Graphic 39" descr="Single gear with solid fill">
              <a:extLst>
                <a:ext uri="{FF2B5EF4-FFF2-40B4-BE49-F238E27FC236}">
                  <a16:creationId xmlns:a16="http://schemas.microsoft.com/office/drawing/2014/main" id="{25FA5588-B7CF-443C-8D3C-22B0B7BEDE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-707948" y="4404350"/>
              <a:ext cx="587889" cy="587889"/>
            </a:xfrm>
            <a:prstGeom prst="rect">
              <a:avLst/>
            </a:prstGeom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E6797FD6-6A68-4977-8856-619111F28869}"/>
              </a:ext>
            </a:extLst>
          </p:cNvPr>
          <p:cNvGrpSpPr/>
          <p:nvPr/>
        </p:nvGrpSpPr>
        <p:grpSpPr>
          <a:xfrm>
            <a:off x="-508892" y="2054379"/>
            <a:ext cx="498651" cy="498651"/>
            <a:chOff x="-828000" y="1770401"/>
            <a:chExt cx="828000" cy="828000"/>
          </a:xfrm>
        </p:grpSpPr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1F7A2BAE-5243-4E57-B1CC-58A7CAD9787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28000" y="1770401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2" name="Graphic 41" descr="Donut with solid fill">
              <a:extLst>
                <a:ext uri="{FF2B5EF4-FFF2-40B4-BE49-F238E27FC236}">
                  <a16:creationId xmlns:a16="http://schemas.microsoft.com/office/drawing/2014/main" id="{BF64797A-5AEA-463F-9444-5AB253A1545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-707946" y="1891162"/>
              <a:ext cx="587889" cy="587889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203B8967-AC56-43C1-8754-6E6099970BCE}"/>
              </a:ext>
            </a:extLst>
          </p:cNvPr>
          <p:cNvGrpSpPr/>
          <p:nvPr/>
        </p:nvGrpSpPr>
        <p:grpSpPr>
          <a:xfrm>
            <a:off x="517638" y="2859090"/>
            <a:ext cx="498651" cy="498651"/>
            <a:chOff x="714893" y="514511"/>
            <a:chExt cx="828000" cy="828000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279F717A-6A35-481E-8AC0-BAE0FC4373E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4893" y="514511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5" name="Graphic 44" descr="Lightbulb with solid fill">
              <a:extLst>
                <a:ext uri="{FF2B5EF4-FFF2-40B4-BE49-F238E27FC236}">
                  <a16:creationId xmlns:a16="http://schemas.microsoft.com/office/drawing/2014/main" id="{384BAF4B-893C-4673-8987-4B0D5B3B397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34948" y="634566"/>
              <a:ext cx="587889" cy="587889"/>
            </a:xfrm>
            <a:prstGeom prst="rect">
              <a:avLst/>
            </a:prstGeom>
          </p:spPr>
        </p:pic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B6C7BA55-A614-4732-BE04-27C948B22BEF}"/>
              </a:ext>
            </a:extLst>
          </p:cNvPr>
          <p:cNvGrpSpPr/>
          <p:nvPr/>
        </p:nvGrpSpPr>
        <p:grpSpPr>
          <a:xfrm>
            <a:off x="-508892" y="4468512"/>
            <a:ext cx="498651" cy="498651"/>
            <a:chOff x="5682000" y="3015000"/>
            <a:chExt cx="828000" cy="828000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2757E13F-ABCC-4DD2-BE02-9057C549BE9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82000" y="3015000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8" name="Graphic 47" descr="Document with solid fill">
              <a:extLst>
                <a:ext uri="{FF2B5EF4-FFF2-40B4-BE49-F238E27FC236}">
                  <a16:creationId xmlns:a16="http://schemas.microsoft.com/office/drawing/2014/main" id="{A63037F9-72DF-453F-8234-4938672B21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/>
          </p:blipFill>
          <p:spPr>
            <a:xfrm>
              <a:off x="5802050" y="3135055"/>
              <a:ext cx="587889" cy="587889"/>
            </a:xfrm>
            <a:prstGeom prst="rect">
              <a:avLst/>
            </a:prstGeom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ECA8E6B-848F-4000-AE8B-FDF4CABDEEE9}"/>
              </a:ext>
            </a:extLst>
          </p:cNvPr>
          <p:cNvGrpSpPr/>
          <p:nvPr/>
        </p:nvGrpSpPr>
        <p:grpSpPr>
          <a:xfrm>
            <a:off x="-508892" y="5273223"/>
            <a:ext cx="498651" cy="498651"/>
            <a:chOff x="-828000" y="1770401"/>
            <a:chExt cx="828000" cy="828000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6D390615-99CB-4020-81A5-5437E19D6FF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28000" y="1770401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5" name="Graphic 24" descr="Video camera with solid fill">
              <a:extLst>
                <a:ext uri="{FF2B5EF4-FFF2-40B4-BE49-F238E27FC236}">
                  <a16:creationId xmlns:a16="http://schemas.microsoft.com/office/drawing/2014/main" id="{1267D133-0EBF-49CD-9553-95D1A20D4DF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/>
            <a:stretch/>
          </p:blipFill>
          <p:spPr>
            <a:xfrm>
              <a:off x="-707946" y="1891162"/>
              <a:ext cx="587889" cy="587889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D2FD49AF-AF20-439D-B719-3370381B5B1E}"/>
              </a:ext>
            </a:extLst>
          </p:cNvPr>
          <p:cNvGrpSpPr/>
          <p:nvPr/>
        </p:nvGrpSpPr>
        <p:grpSpPr>
          <a:xfrm>
            <a:off x="-508892" y="1249668"/>
            <a:ext cx="498651" cy="498651"/>
            <a:chOff x="-828000" y="1770401"/>
            <a:chExt cx="828000" cy="828000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E05B0C7B-CEE9-4F22-894D-E6A0B18DE68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28000" y="1770401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1" name="Graphic 30" descr="Table with solid fill">
              <a:extLst>
                <a:ext uri="{FF2B5EF4-FFF2-40B4-BE49-F238E27FC236}">
                  <a16:creationId xmlns:a16="http://schemas.microsoft.com/office/drawing/2014/main" id="{730312E5-8AA2-4971-8E7E-2465BBF15CB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rcRect/>
            <a:stretch/>
          </p:blipFill>
          <p:spPr>
            <a:xfrm>
              <a:off x="-707946" y="1891162"/>
              <a:ext cx="587889" cy="587889"/>
            </a:xfrm>
            <a:prstGeom prst="rect">
              <a:avLst/>
            </a:prstGeom>
          </p:spPr>
        </p:pic>
      </p:grp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A1923538-FEE3-4D49-9E62-A0188A531385}"/>
              </a:ext>
            </a:extLst>
          </p:cNvPr>
          <p:cNvSpPr/>
          <p:nvPr/>
        </p:nvSpPr>
        <p:spPr>
          <a:xfrm rot="10800000">
            <a:off x="-1" y="-3102798"/>
            <a:ext cx="762963" cy="12373185"/>
          </a:xfrm>
          <a:custGeom>
            <a:avLst/>
            <a:gdLst>
              <a:gd name="connsiteX0" fmla="*/ 0 w 1128889"/>
              <a:gd name="connsiteY0" fmla="*/ 17971475 h 17971475"/>
              <a:gd name="connsiteX1" fmla="*/ 0 w 1128889"/>
              <a:gd name="connsiteY1" fmla="*/ 9910855 h 17971475"/>
              <a:gd name="connsiteX2" fmla="*/ 533251 w 1128889"/>
              <a:gd name="connsiteY2" fmla="*/ 8955490 h 17971475"/>
              <a:gd name="connsiteX3" fmla="*/ 0 w 1128889"/>
              <a:gd name="connsiteY3" fmla="*/ 8000124 h 17971475"/>
              <a:gd name="connsiteX4" fmla="*/ 0 w 1128889"/>
              <a:gd name="connsiteY4" fmla="*/ 0 h 17971475"/>
              <a:gd name="connsiteX5" fmla="*/ 1128889 w 1128889"/>
              <a:gd name="connsiteY5" fmla="*/ 0 h 17971475"/>
              <a:gd name="connsiteX6" fmla="*/ 1128889 w 1128889"/>
              <a:gd name="connsiteY6" fmla="*/ 17971475 h 17971475"/>
              <a:gd name="connsiteX0" fmla="*/ 0 w 1128889"/>
              <a:gd name="connsiteY0" fmla="*/ 17971475 h 17971475"/>
              <a:gd name="connsiteX1" fmla="*/ 0 w 1128889"/>
              <a:gd name="connsiteY1" fmla="*/ 9910855 h 17971475"/>
              <a:gd name="connsiteX2" fmla="*/ 533251 w 1128889"/>
              <a:gd name="connsiteY2" fmla="*/ 8955490 h 17971475"/>
              <a:gd name="connsiteX3" fmla="*/ 0 w 1128889"/>
              <a:gd name="connsiteY3" fmla="*/ 8000124 h 17971475"/>
              <a:gd name="connsiteX4" fmla="*/ 0 w 1128889"/>
              <a:gd name="connsiteY4" fmla="*/ 0 h 17971475"/>
              <a:gd name="connsiteX5" fmla="*/ 1128889 w 1128889"/>
              <a:gd name="connsiteY5" fmla="*/ 0 h 17971475"/>
              <a:gd name="connsiteX6" fmla="*/ 1128889 w 1128889"/>
              <a:gd name="connsiteY6" fmla="*/ 17971475 h 17971475"/>
              <a:gd name="connsiteX7" fmla="*/ 0 w 1128889"/>
              <a:gd name="connsiteY7" fmla="*/ 17971475 h 17971475"/>
              <a:gd name="connsiteX0" fmla="*/ 8 w 1128897"/>
              <a:gd name="connsiteY0" fmla="*/ 17971475 h 17971475"/>
              <a:gd name="connsiteX1" fmla="*/ 8 w 1128897"/>
              <a:gd name="connsiteY1" fmla="*/ 9910855 h 17971475"/>
              <a:gd name="connsiteX2" fmla="*/ 533259 w 1128897"/>
              <a:gd name="connsiteY2" fmla="*/ 8955490 h 17971475"/>
              <a:gd name="connsiteX3" fmla="*/ 8 w 1128897"/>
              <a:gd name="connsiteY3" fmla="*/ 8000124 h 17971475"/>
              <a:gd name="connsiteX4" fmla="*/ 8 w 1128897"/>
              <a:gd name="connsiteY4" fmla="*/ 0 h 17971475"/>
              <a:gd name="connsiteX5" fmla="*/ 1128897 w 1128897"/>
              <a:gd name="connsiteY5" fmla="*/ 0 h 17971475"/>
              <a:gd name="connsiteX6" fmla="*/ 1128897 w 1128897"/>
              <a:gd name="connsiteY6" fmla="*/ 17971475 h 17971475"/>
              <a:gd name="connsiteX7" fmla="*/ 8 w 1128897"/>
              <a:gd name="connsiteY7" fmla="*/ 17971475 h 17971475"/>
              <a:gd name="connsiteX0" fmla="*/ 296 w 1129185"/>
              <a:gd name="connsiteY0" fmla="*/ 17971475 h 17971475"/>
              <a:gd name="connsiteX1" fmla="*/ 296 w 1129185"/>
              <a:gd name="connsiteY1" fmla="*/ 9910855 h 17971475"/>
              <a:gd name="connsiteX2" fmla="*/ 533547 w 1129185"/>
              <a:gd name="connsiteY2" fmla="*/ 8955490 h 17971475"/>
              <a:gd name="connsiteX3" fmla="*/ 296 w 1129185"/>
              <a:gd name="connsiteY3" fmla="*/ 8000124 h 17971475"/>
              <a:gd name="connsiteX4" fmla="*/ 296 w 1129185"/>
              <a:gd name="connsiteY4" fmla="*/ 0 h 17971475"/>
              <a:gd name="connsiteX5" fmla="*/ 1129185 w 1129185"/>
              <a:gd name="connsiteY5" fmla="*/ 0 h 17971475"/>
              <a:gd name="connsiteX6" fmla="*/ 1129185 w 1129185"/>
              <a:gd name="connsiteY6" fmla="*/ 17971475 h 17971475"/>
              <a:gd name="connsiteX7" fmla="*/ 296 w 1129185"/>
              <a:gd name="connsiteY7" fmla="*/ 17971475 h 17971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29185" h="17971475">
                <a:moveTo>
                  <a:pt x="296" y="17971475"/>
                </a:moveTo>
                <a:cubicBezTo>
                  <a:pt x="296" y="15284602"/>
                  <a:pt x="-370" y="10451471"/>
                  <a:pt x="296" y="9910855"/>
                </a:cubicBezTo>
                <a:cubicBezTo>
                  <a:pt x="962" y="9370239"/>
                  <a:pt x="524554" y="9386635"/>
                  <a:pt x="533547" y="8955490"/>
                </a:cubicBezTo>
                <a:cubicBezTo>
                  <a:pt x="542540" y="8524345"/>
                  <a:pt x="-2259" y="8524641"/>
                  <a:pt x="296" y="8000124"/>
                </a:cubicBezTo>
                <a:cubicBezTo>
                  <a:pt x="2851" y="7475607"/>
                  <a:pt x="296" y="2666708"/>
                  <a:pt x="296" y="0"/>
                </a:cubicBezTo>
                <a:lnTo>
                  <a:pt x="1129185" y="0"/>
                </a:lnTo>
                <a:lnTo>
                  <a:pt x="1129185" y="17971475"/>
                </a:lnTo>
                <a:lnTo>
                  <a:pt x="296" y="1797147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0C93D8D-E8F7-42EB-9485-4B9B2A3B7829}"/>
              </a:ext>
            </a:extLst>
          </p:cNvPr>
          <p:cNvGrpSpPr/>
          <p:nvPr/>
        </p:nvGrpSpPr>
        <p:grpSpPr>
          <a:xfrm>
            <a:off x="-491646" y="444957"/>
            <a:ext cx="498651" cy="498651"/>
            <a:chOff x="5004121" y="229042"/>
            <a:chExt cx="828000" cy="828000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21DE8D81-F973-4135-8F69-98E9D1D01D3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04121" y="229042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8" name="Graphic 27" descr="Playbook with solid fill">
              <a:extLst>
                <a:ext uri="{FF2B5EF4-FFF2-40B4-BE49-F238E27FC236}">
                  <a16:creationId xmlns:a16="http://schemas.microsoft.com/office/drawing/2014/main" id="{CDDB901C-52B0-4D90-9A37-D0668D13EEFD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rcRect/>
            <a:stretch/>
          </p:blipFill>
          <p:spPr>
            <a:xfrm>
              <a:off x="5124175" y="349803"/>
              <a:ext cx="587889" cy="587889"/>
            </a:xfrm>
            <a:prstGeom prst="rect">
              <a:avLst/>
            </a:prstGeom>
          </p:spPr>
        </p:pic>
      </p:grpSp>
      <p:pic>
        <p:nvPicPr>
          <p:cNvPr id="43" name="Graphic 42" descr="Table with solid fill">
            <a:hlinkClick r:id="rId18" action="ppaction://hlinksldjump"/>
            <a:extLst>
              <a:ext uri="{FF2B5EF4-FFF2-40B4-BE49-F238E27FC236}">
                <a16:creationId xmlns:a16="http://schemas.microsoft.com/office/drawing/2014/main" id="{2EE7B121-63D2-4D34-9025-FDB2979454AC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/>
        </p:blipFill>
        <p:spPr>
          <a:xfrm>
            <a:off x="204456" y="1322395"/>
            <a:ext cx="354048" cy="354048"/>
          </a:xfrm>
          <a:prstGeom prst="rect">
            <a:avLst/>
          </a:prstGeom>
        </p:spPr>
      </p:pic>
      <p:pic>
        <p:nvPicPr>
          <p:cNvPr id="55" name="Graphic 54" descr="Donut with solid fill">
            <a:hlinkClick r:id="rId21" action="ppaction://hlinksldjump"/>
            <a:extLst>
              <a:ext uri="{FF2B5EF4-FFF2-40B4-BE49-F238E27FC236}">
                <a16:creationId xmlns:a16="http://schemas.microsoft.com/office/drawing/2014/main" id="{B5DF935D-E7CE-4094-B4FB-4328CA5D50AF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rcRect/>
          <a:stretch/>
        </p:blipFill>
        <p:spPr>
          <a:xfrm>
            <a:off x="204456" y="2125737"/>
            <a:ext cx="354048" cy="354048"/>
          </a:xfrm>
          <a:prstGeom prst="rect">
            <a:avLst/>
          </a:prstGeom>
        </p:spPr>
      </p:pic>
      <p:pic>
        <p:nvPicPr>
          <p:cNvPr id="56" name="Graphic 55" descr="Lightbulb with solid fill">
            <a:hlinkClick r:id="rId24" action="ppaction://hlinksldjump"/>
            <a:extLst>
              <a:ext uri="{FF2B5EF4-FFF2-40B4-BE49-F238E27FC236}">
                <a16:creationId xmlns:a16="http://schemas.microsoft.com/office/drawing/2014/main" id="{DEFBE813-E1D8-45AD-8A56-9BCA5F6974A4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04456" y="2929079"/>
            <a:ext cx="354048" cy="354048"/>
          </a:xfrm>
          <a:prstGeom prst="rect">
            <a:avLst/>
          </a:prstGeom>
        </p:spPr>
      </p:pic>
      <p:pic>
        <p:nvPicPr>
          <p:cNvPr id="57" name="Graphic 56" descr="Single gear with solid fill">
            <a:hlinkClick r:id="rId27" action="ppaction://hlinksldjump"/>
            <a:extLst>
              <a:ext uri="{FF2B5EF4-FFF2-40B4-BE49-F238E27FC236}">
                <a16:creationId xmlns:a16="http://schemas.microsoft.com/office/drawing/2014/main" id="{B7F45820-1149-4FB9-ADCF-A946344D0F38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204456" y="3734647"/>
            <a:ext cx="354048" cy="354048"/>
          </a:xfrm>
          <a:prstGeom prst="rect">
            <a:avLst/>
          </a:prstGeom>
        </p:spPr>
      </p:pic>
      <p:pic>
        <p:nvPicPr>
          <p:cNvPr id="58" name="Graphic 57" descr="Document with solid fill">
            <a:hlinkClick r:id="rId30" action="ppaction://hlinksldjump"/>
            <a:extLst>
              <a:ext uri="{FF2B5EF4-FFF2-40B4-BE49-F238E27FC236}">
                <a16:creationId xmlns:a16="http://schemas.microsoft.com/office/drawing/2014/main" id="{6FEA1FC4-E556-40F8-ADB7-6BBF7914A67B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rcRect/>
          <a:stretch/>
        </p:blipFill>
        <p:spPr>
          <a:xfrm>
            <a:off x="204456" y="4537754"/>
            <a:ext cx="354048" cy="354048"/>
          </a:xfrm>
          <a:prstGeom prst="rect">
            <a:avLst/>
          </a:prstGeom>
        </p:spPr>
      </p:pic>
      <p:pic>
        <p:nvPicPr>
          <p:cNvPr id="59" name="Graphic 58" descr="Video camera with solid fill">
            <a:hlinkClick r:id="rId33" action="ppaction://hlinksldjump"/>
            <a:extLst>
              <a:ext uri="{FF2B5EF4-FFF2-40B4-BE49-F238E27FC236}">
                <a16:creationId xmlns:a16="http://schemas.microsoft.com/office/drawing/2014/main" id="{9F49D0F7-1A15-4769-9BF3-688267D38D81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rcRect/>
          <a:stretch/>
        </p:blipFill>
        <p:spPr>
          <a:xfrm>
            <a:off x="232383" y="5345524"/>
            <a:ext cx="354048" cy="354048"/>
          </a:xfrm>
          <a:prstGeom prst="rect">
            <a:avLst/>
          </a:prstGeom>
        </p:spPr>
      </p:pic>
      <p:pic>
        <p:nvPicPr>
          <p:cNvPr id="60" name="Graphic 59" descr="Users with solid fill">
            <a:hlinkClick r:id="rId36" action="ppaction://hlinksldjump"/>
            <a:extLst>
              <a:ext uri="{FF2B5EF4-FFF2-40B4-BE49-F238E27FC236}">
                <a16:creationId xmlns:a16="http://schemas.microsoft.com/office/drawing/2014/main" id="{91D3624C-534D-4A6D-9270-B9F722A40BF3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236545" y="6148631"/>
            <a:ext cx="354048" cy="354048"/>
          </a:xfrm>
          <a:prstGeom prst="rect">
            <a:avLst/>
          </a:prstGeom>
        </p:spPr>
      </p:pic>
      <p:pic>
        <p:nvPicPr>
          <p:cNvPr id="50" name="Graphic 49" descr="Playbook with solid fill">
            <a:hlinkClick r:id="rId39" action="ppaction://hlinksldjump"/>
            <a:extLst>
              <a:ext uri="{FF2B5EF4-FFF2-40B4-BE49-F238E27FC236}">
                <a16:creationId xmlns:a16="http://schemas.microsoft.com/office/drawing/2014/main" id="{1841543F-E5F5-413E-8518-3E14DFF6C702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1"/>
              </a:ext>
            </a:extLst>
          </a:blip>
          <a:srcRect/>
          <a:stretch/>
        </p:blipFill>
        <p:spPr>
          <a:xfrm>
            <a:off x="204456" y="514625"/>
            <a:ext cx="354048" cy="354048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A7958456-ED79-4655-9D8C-8220C5FF6FFF}"/>
              </a:ext>
            </a:extLst>
          </p:cNvPr>
          <p:cNvSpPr txBox="1"/>
          <p:nvPr/>
        </p:nvSpPr>
        <p:spPr>
          <a:xfrm>
            <a:off x="3965041" y="314460"/>
            <a:ext cx="51678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Building the next Grid</a:t>
            </a:r>
          </a:p>
        </p:txBody>
      </p:sp>
      <p:pic>
        <p:nvPicPr>
          <p:cNvPr id="5" name="Picture 6" descr="Text&#10;&#10;Description automatically generated">
            <a:extLst>
              <a:ext uri="{FF2B5EF4-FFF2-40B4-BE49-F238E27FC236}">
                <a16:creationId xmlns:a16="http://schemas.microsoft.com/office/drawing/2014/main" id="{B533B8D6-E98D-4ECB-8119-4E0A32110C9C}"/>
              </a:ext>
            </a:extLst>
          </p:cNvPr>
          <p:cNvPicPr>
            <a:picLocks noChangeAspect="1"/>
          </p:cNvPicPr>
          <p:nvPr/>
        </p:nvPicPr>
        <p:blipFill>
          <a:blip r:embed="rId42"/>
          <a:stretch>
            <a:fillRect/>
          </a:stretch>
        </p:blipFill>
        <p:spPr>
          <a:xfrm>
            <a:off x="6413581" y="1168849"/>
            <a:ext cx="5659150" cy="1418392"/>
          </a:xfrm>
          <a:prstGeom prst="rect">
            <a:avLst/>
          </a:prstGeom>
        </p:spPr>
      </p:pic>
      <p:pic>
        <p:nvPicPr>
          <p:cNvPr id="6" name="Picture 8" descr="Text&#10;&#10;Description automatically generated">
            <a:extLst>
              <a:ext uri="{FF2B5EF4-FFF2-40B4-BE49-F238E27FC236}">
                <a16:creationId xmlns:a16="http://schemas.microsoft.com/office/drawing/2014/main" id="{58923EAD-1117-4FB2-89A0-A8C781182DF5}"/>
              </a:ext>
            </a:extLst>
          </p:cNvPr>
          <p:cNvPicPr>
            <a:picLocks noChangeAspect="1"/>
          </p:cNvPicPr>
          <p:nvPr/>
        </p:nvPicPr>
        <p:blipFill>
          <a:blip r:embed="rId43"/>
          <a:stretch>
            <a:fillRect/>
          </a:stretch>
        </p:blipFill>
        <p:spPr>
          <a:xfrm>
            <a:off x="6488174" y="2890745"/>
            <a:ext cx="4715707" cy="176609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AB209A5-DA0D-4277-B4DA-5D9E10057D58}"/>
              </a:ext>
            </a:extLst>
          </p:cNvPr>
          <p:cNvSpPr txBox="1"/>
          <p:nvPr/>
        </p:nvSpPr>
        <p:spPr>
          <a:xfrm>
            <a:off x="1052972" y="1056991"/>
            <a:ext cx="5095458" cy="535531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dirty="0">
              <a:cs typeface="Calibri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1" dirty="0" err="1">
                <a:solidFill>
                  <a:schemeClr val="bg1"/>
                </a:solidFill>
                <a:latin typeface="Segoe UI"/>
                <a:cs typeface="Calibri"/>
              </a:rPr>
              <a:t>Previous_grid_number_of_alive_cells</a:t>
            </a:r>
            <a:r>
              <a:rPr lang="en-US" dirty="0">
                <a:solidFill>
                  <a:schemeClr val="bg1"/>
                </a:solidFill>
                <a:latin typeface="Segoe UI"/>
                <a:cs typeface="Calibri"/>
              </a:rPr>
              <a:t> set to 0;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  <a:latin typeface="Segoe UI"/>
                <a:cs typeface="Calibri"/>
              </a:rPr>
              <a:t>Creating a </a:t>
            </a:r>
            <a:r>
              <a:rPr lang="en-US" b="1" dirty="0" err="1">
                <a:solidFill>
                  <a:schemeClr val="bg1"/>
                </a:solidFill>
                <a:latin typeface="Segoe UI"/>
                <a:cs typeface="Calibri"/>
              </a:rPr>
              <a:t>next_gen</a:t>
            </a:r>
            <a:r>
              <a:rPr lang="en-US" dirty="0">
                <a:solidFill>
                  <a:schemeClr val="bg1"/>
                </a:solidFill>
                <a:latin typeface="Segoe UI"/>
                <a:cs typeface="Calibri"/>
              </a:rPr>
              <a:t> grid containing only 0s;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  <a:latin typeface="Segoe UI"/>
                <a:cs typeface="Calibri"/>
              </a:rPr>
              <a:t>and a </a:t>
            </a:r>
            <a:r>
              <a:rPr lang="en-US" b="1" dirty="0" err="1">
                <a:solidFill>
                  <a:schemeClr val="bg1"/>
                </a:solidFill>
                <a:latin typeface="Segoe UI"/>
                <a:cs typeface="Calibri"/>
              </a:rPr>
              <a:t>transformed_grid</a:t>
            </a:r>
            <a:r>
              <a:rPr lang="en-US" dirty="0">
                <a:solidFill>
                  <a:schemeClr val="bg1"/>
                </a:solidFill>
                <a:latin typeface="Segoe UI"/>
                <a:cs typeface="Calibri"/>
              </a:rPr>
              <a:t> – a result of the grid being passed as an argument in the </a:t>
            </a:r>
            <a:r>
              <a:rPr lang="en-US" b="1" dirty="0" err="1">
                <a:solidFill>
                  <a:schemeClr val="bg1"/>
                </a:solidFill>
                <a:latin typeface="Segoe UI"/>
                <a:cs typeface="Calibri"/>
              </a:rPr>
              <a:t>transform_to_circular</a:t>
            </a:r>
            <a:r>
              <a:rPr lang="en-US" dirty="0">
                <a:solidFill>
                  <a:schemeClr val="bg1"/>
                </a:solidFill>
                <a:latin typeface="Segoe UI"/>
                <a:cs typeface="Calibri"/>
              </a:rPr>
              <a:t> function.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>
              <a:solidFill>
                <a:schemeClr val="bg1"/>
              </a:solidFill>
              <a:latin typeface="Segoe UI"/>
              <a:cs typeface="Calibri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  <a:latin typeface="Segoe UI"/>
                <a:cs typeface="Calibri"/>
              </a:rPr>
              <a:t>Now using two for-loops, we iterate through each cell in the previous grid.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>
              <a:solidFill>
                <a:schemeClr val="bg1"/>
              </a:solidFill>
              <a:latin typeface="Segoe UI"/>
              <a:cs typeface="Calibri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  <a:latin typeface="Segoe UI"/>
                <a:cs typeface="Calibri"/>
              </a:rPr>
              <a:t>For each index, a list is created at that same index in the empty </a:t>
            </a:r>
            <a:r>
              <a:rPr lang="en-US" b="1" dirty="0" err="1">
                <a:solidFill>
                  <a:schemeClr val="bg1"/>
                </a:solidFill>
                <a:latin typeface="Segoe UI"/>
                <a:cs typeface="Calibri"/>
              </a:rPr>
              <a:t>next_gen_grid</a:t>
            </a:r>
            <a:r>
              <a:rPr lang="en-US" dirty="0">
                <a:solidFill>
                  <a:schemeClr val="bg1"/>
                </a:solidFill>
                <a:latin typeface="Segoe UI"/>
                <a:cs typeface="Calibri"/>
              </a:rPr>
              <a:t> containing the state of the previous cell, and how many </a:t>
            </a:r>
            <a:r>
              <a:rPr lang="en-US" dirty="0" err="1">
                <a:solidFill>
                  <a:schemeClr val="bg1"/>
                </a:solidFill>
                <a:latin typeface="Segoe UI"/>
                <a:cs typeface="Calibri"/>
              </a:rPr>
              <a:t>neighbours</a:t>
            </a:r>
            <a:r>
              <a:rPr lang="en-US" dirty="0">
                <a:solidFill>
                  <a:schemeClr val="bg1"/>
                </a:solidFill>
                <a:latin typeface="Segoe UI"/>
                <a:cs typeface="Calibri"/>
              </a:rPr>
              <a:t> it had.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  <a:latin typeface="Segoe UI"/>
                <a:cs typeface="Calibri"/>
              </a:rPr>
              <a:t>If a cell is alive, 1 is also added to the </a:t>
            </a:r>
            <a:r>
              <a:rPr lang="en-US" b="1" dirty="0" err="1">
                <a:solidFill>
                  <a:schemeClr val="bg1"/>
                </a:solidFill>
                <a:latin typeface="Segoe UI"/>
                <a:cs typeface="Calibri"/>
              </a:rPr>
              <a:t>previous_grid_number_of_alive_cells</a:t>
            </a:r>
            <a:r>
              <a:rPr lang="en-US" dirty="0">
                <a:solidFill>
                  <a:schemeClr val="bg1"/>
                </a:solidFill>
                <a:latin typeface="Segoe UI"/>
                <a:cs typeface="Calibri"/>
              </a:rPr>
              <a:t> counter.</a:t>
            </a:r>
          </a:p>
          <a:p>
            <a:pPr marL="285750" indent="-285750">
              <a:buFont typeface="Arial"/>
              <a:buChar char="•"/>
            </a:pPr>
            <a:endParaRPr lang="en-US" dirty="0">
              <a:cs typeface="Calibri"/>
            </a:endParaRPr>
          </a:p>
        </p:txBody>
      </p:sp>
      <p:pic>
        <p:nvPicPr>
          <p:cNvPr id="10" name="Picture 10" descr="A picture containing table&#10;&#10;Description automatically generated">
            <a:extLst>
              <a:ext uri="{FF2B5EF4-FFF2-40B4-BE49-F238E27FC236}">
                <a16:creationId xmlns:a16="http://schemas.microsoft.com/office/drawing/2014/main" id="{E9AD3144-00B6-4353-AF5F-A47882CD25B1}"/>
              </a:ext>
            </a:extLst>
          </p:cNvPr>
          <p:cNvPicPr>
            <a:picLocks noChangeAspect="1"/>
          </p:cNvPicPr>
          <p:nvPr/>
        </p:nvPicPr>
        <p:blipFill>
          <a:blip r:embed="rId44"/>
          <a:stretch>
            <a:fillRect/>
          </a:stretch>
        </p:blipFill>
        <p:spPr>
          <a:xfrm>
            <a:off x="5751443" y="5191982"/>
            <a:ext cx="2743200" cy="830687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FADB8424-2946-43C4-A748-577FA797EA11}"/>
              </a:ext>
            </a:extLst>
          </p:cNvPr>
          <p:cNvSpPr/>
          <p:nvPr/>
        </p:nvSpPr>
        <p:spPr>
          <a:xfrm>
            <a:off x="8491213" y="5362939"/>
            <a:ext cx="977347" cy="4845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3" descr="A picture containing calendar&#10;&#10;Description automatically generated">
            <a:extLst>
              <a:ext uri="{FF2B5EF4-FFF2-40B4-BE49-F238E27FC236}">
                <a16:creationId xmlns:a16="http://schemas.microsoft.com/office/drawing/2014/main" id="{24B257A1-575F-47D2-9D29-51421757A625}"/>
              </a:ext>
            </a:extLst>
          </p:cNvPr>
          <p:cNvPicPr>
            <a:picLocks noChangeAspect="1"/>
          </p:cNvPicPr>
          <p:nvPr/>
        </p:nvPicPr>
        <p:blipFill>
          <a:blip r:embed="rId45"/>
          <a:stretch>
            <a:fillRect/>
          </a:stretch>
        </p:blipFill>
        <p:spPr>
          <a:xfrm>
            <a:off x="9470335" y="5216437"/>
            <a:ext cx="2511287" cy="769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0234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9A1A3B81EE5534A9D12C71484BDBB95" ma:contentTypeVersion="12" ma:contentTypeDescription="Create a new document." ma:contentTypeScope="" ma:versionID="4edabbea16f08e4db552ecc982ff79b0">
  <xsd:schema xmlns:xsd="http://www.w3.org/2001/XMLSchema" xmlns:xs="http://www.w3.org/2001/XMLSchema" xmlns:p="http://schemas.microsoft.com/office/2006/metadata/properties" xmlns:ns3="f84b65fb-8694-484a-be10-85a33ed7d6f3" xmlns:ns4="abaec0a7-b732-493d-861c-1d923c29bda3" targetNamespace="http://schemas.microsoft.com/office/2006/metadata/properties" ma:root="true" ma:fieldsID="7021cacf6da1c282f9f1bc03e4af7e8c" ns3:_="" ns4:_="">
    <xsd:import namespace="f84b65fb-8694-484a-be10-85a33ed7d6f3"/>
    <xsd:import namespace="abaec0a7-b732-493d-861c-1d923c29bda3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4b65fb-8694-484a-be10-85a33ed7d6f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6" nillable="true" ma:displayName="Tags" ma:internalName="MediaServiceAutoTags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baec0a7-b732-493d-861c-1d923c29bda3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E38D4B7-9120-4412-8530-E94D7F69DE3D}">
  <ds:schemaRefs>
    <ds:schemaRef ds:uri="abaec0a7-b732-493d-861c-1d923c29bda3"/>
    <ds:schemaRef ds:uri="f84b65fb-8694-484a-be10-85a33ed7d6f3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F692454C-1A4A-4CCB-971C-840797967A1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A3FE8FB-CFF0-406C-A6AF-46193072C89F}">
  <ds:schemaRefs>
    <ds:schemaRef ds:uri="abaec0a7-b732-493d-861c-1d923c29bda3"/>
    <ds:schemaRef ds:uri="f84b65fb-8694-484a-be10-85a33ed7d6f3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29</TotalTime>
  <Words>1484</Words>
  <Application>Microsoft Office PowerPoint</Application>
  <PresentationFormat>Widescreen</PresentationFormat>
  <Paragraphs>157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Arial</vt:lpstr>
      <vt:lpstr>Calibri</vt:lpstr>
      <vt:lpstr>Calibri Light</vt:lpstr>
      <vt:lpstr>Segoe UI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Samo Kobe</dc:creator>
  <cp:lastModifiedBy>Samo Kobe</cp:lastModifiedBy>
  <cp:revision>8</cp:revision>
  <dcterms:created xsi:type="dcterms:W3CDTF">2021-01-03T15:11:56Z</dcterms:created>
  <dcterms:modified xsi:type="dcterms:W3CDTF">2021-01-18T21:04:26Z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0x01010069A1A3B81EE5534A9D12C71484BDBB95</vt:lpwstr>
  </property>
</Properties>
</file>